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21"/>
  </p:notesMasterIdLst>
  <p:sldIdLst>
    <p:sldId id="256" r:id="rId2"/>
    <p:sldId id="297" r:id="rId3"/>
    <p:sldId id="313" r:id="rId4"/>
    <p:sldId id="304" r:id="rId5"/>
    <p:sldId id="300" r:id="rId6"/>
    <p:sldId id="314" r:id="rId7"/>
    <p:sldId id="301" r:id="rId8"/>
    <p:sldId id="302" r:id="rId9"/>
    <p:sldId id="303" r:id="rId10"/>
    <p:sldId id="317" r:id="rId11"/>
    <p:sldId id="306" r:id="rId12"/>
    <p:sldId id="316" r:id="rId13"/>
    <p:sldId id="307" r:id="rId14"/>
    <p:sldId id="312" r:id="rId15"/>
    <p:sldId id="315" r:id="rId16"/>
    <p:sldId id="308" r:id="rId17"/>
    <p:sldId id="318" r:id="rId18"/>
    <p:sldId id="319" r:id="rId19"/>
    <p:sldId id="261" r:id="rId20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 snapToGrid="0">
      <p:cViewPr>
        <p:scale>
          <a:sx n="70" d="100"/>
          <a:sy n="70" d="100"/>
        </p:scale>
        <p:origin x="71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0F7104-47B9-4E79-A859-B3AEC0731D97}" type="doc">
      <dgm:prSet loTypeId="urn:microsoft.com/office/officeart/2005/8/layout/hProcess9" loCatId="process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9BB5AB76-89F3-4AFB-B3E1-D15BF6C8A3CD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AWAKENING CALL</a:t>
          </a:r>
        </a:p>
      </dgm:t>
    </dgm:pt>
    <dgm:pt modelId="{63C385DB-90F5-47F5-8DD1-967F6928F154}" type="parTrans" cxnId="{0C9FF837-B08D-4087-8BDC-F0297D947C4B}">
      <dgm:prSet/>
      <dgm:spPr/>
      <dgm:t>
        <a:bodyPr/>
        <a:lstStyle/>
        <a:p>
          <a:endParaRPr lang="en-US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AE5FBF4-65B4-43A2-8B68-EF3FB8814C08}" type="sibTrans" cxnId="{0C9FF837-B08D-4087-8BDC-F0297D947C4B}">
      <dgm:prSet/>
      <dgm:spPr/>
      <dgm:t>
        <a:bodyPr/>
        <a:lstStyle/>
        <a:p>
          <a:endParaRPr lang="en-US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5232D01-BBEB-476C-B4BB-0388A738FE81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URGENT NEED FOR TRANSFORMATION</a:t>
          </a:r>
        </a:p>
      </dgm:t>
    </dgm:pt>
    <dgm:pt modelId="{C7539F42-53F4-4CEC-A964-4FD11683D217}" type="parTrans" cxnId="{E257DE0D-E112-4B9C-AB0D-D388C6965FC9}">
      <dgm:prSet/>
      <dgm:spPr/>
      <dgm:t>
        <a:bodyPr/>
        <a:lstStyle/>
        <a:p>
          <a:endParaRPr lang="en-US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9BE1E34-CE91-4317-BC8A-2A1331F15D09}" type="sibTrans" cxnId="{E257DE0D-E112-4B9C-AB0D-D388C6965FC9}">
      <dgm:prSet/>
      <dgm:spPr/>
      <dgm:t>
        <a:bodyPr/>
        <a:lstStyle/>
        <a:p>
          <a:endParaRPr lang="en-US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35715E7-F5CC-4E90-BCE8-46B5052628CE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HOW AI IS TRANSFORMING HR &amp; PAYROLL</a:t>
          </a:r>
        </a:p>
      </dgm:t>
    </dgm:pt>
    <dgm:pt modelId="{D36142D8-425A-4398-851F-A9BCF5693450}" type="parTrans" cxnId="{B964AC1B-22F0-481D-9BE5-2B41AA2EC5CF}">
      <dgm:prSet/>
      <dgm:spPr/>
      <dgm:t>
        <a:bodyPr/>
        <a:lstStyle/>
        <a:p>
          <a:endParaRPr lang="en-US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CF9D5DB-0521-4C10-A38D-792AD0BAEAC9}" type="sibTrans" cxnId="{B964AC1B-22F0-481D-9BE5-2B41AA2EC5CF}">
      <dgm:prSet/>
      <dgm:spPr/>
      <dgm:t>
        <a:bodyPr/>
        <a:lstStyle/>
        <a:p>
          <a:endParaRPr lang="en-US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4A96AFC-1B5A-4775-B173-6FFB11098FC9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BENEFITS OF AI IN HR &amp; PAYROLL</a:t>
          </a:r>
        </a:p>
      </dgm:t>
    </dgm:pt>
    <dgm:pt modelId="{0011E9B7-A306-456E-8C3C-EC1FCC007776}" type="parTrans" cxnId="{1BD5E4E3-3789-4B87-B114-6DAD92311908}">
      <dgm:prSet/>
      <dgm:spPr/>
      <dgm:t>
        <a:bodyPr/>
        <a:lstStyle/>
        <a:p>
          <a:endParaRPr lang="en-US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3CD21D2-3F1A-47EE-BE8B-B061214EDAEB}" type="sibTrans" cxnId="{1BD5E4E3-3789-4B87-B114-6DAD92311908}">
      <dgm:prSet/>
      <dgm:spPr/>
      <dgm:t>
        <a:bodyPr/>
        <a:lstStyle/>
        <a:p>
          <a:endParaRPr lang="en-US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A2240F6-4879-4309-BC7C-751913FA6EE8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ROLE OF ERP SYSTEMS IN AI ADOPTION</a:t>
          </a:r>
        </a:p>
      </dgm:t>
    </dgm:pt>
    <dgm:pt modelId="{09C25BE5-FE78-4561-B8BD-A10492D8A399}" type="parTrans" cxnId="{84519426-3460-4B92-A3D3-D4C636C3DDA6}">
      <dgm:prSet/>
      <dgm:spPr/>
      <dgm:t>
        <a:bodyPr/>
        <a:lstStyle/>
        <a:p>
          <a:endParaRPr lang="en-US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D55F372-EC27-4C52-8849-CEC4FBEFE107}" type="sibTrans" cxnId="{84519426-3460-4B92-A3D3-D4C636C3DDA6}">
      <dgm:prSet/>
      <dgm:spPr/>
      <dgm:t>
        <a:bodyPr/>
        <a:lstStyle/>
        <a:p>
          <a:endParaRPr lang="en-US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194CA3D-E834-4AC0-9754-4C9ACE0B7582}">
      <dgm:prSet/>
      <dgm:spPr/>
      <dgm:t>
        <a:bodyPr/>
        <a:lstStyle/>
        <a:p>
          <a:r>
            <a:rPr lang="en-US" b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AI AND CYBERSECURITY IN HR &amp; PAYROLL</a:t>
          </a:r>
          <a:endParaRPr lang="en-US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804D142-4921-479A-A38D-07FD34390799}" type="parTrans" cxnId="{ED2134F9-0754-41A5-BEC7-E7849842A0A1}">
      <dgm:prSet/>
      <dgm:spPr/>
      <dgm:t>
        <a:bodyPr/>
        <a:lstStyle/>
        <a:p>
          <a:endParaRPr lang="en-US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7770F94-572A-4681-A36F-1B15CDEA998A}" type="sibTrans" cxnId="{ED2134F9-0754-41A5-BEC7-E7849842A0A1}">
      <dgm:prSet/>
      <dgm:spPr/>
      <dgm:t>
        <a:bodyPr/>
        <a:lstStyle/>
        <a:p>
          <a:endParaRPr lang="en-US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E3EB4B3-1D75-419A-AD86-071BACA586C7}">
      <dgm:prSet/>
      <dgm:spPr/>
      <dgm:t>
        <a:bodyPr/>
        <a:lstStyle/>
        <a:p>
          <a:r>
            <a: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REAL-WORLD CASE STUDIES</a:t>
          </a:r>
          <a:endParaRPr lang="en-US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C022A29-3BDE-45CA-BE25-ACEC7F1BA57F}" type="parTrans" cxnId="{D1B10B41-BFD9-4245-A409-589A40050BAE}">
      <dgm:prSet/>
      <dgm:spPr/>
      <dgm:t>
        <a:bodyPr/>
        <a:lstStyle/>
        <a:p>
          <a:endParaRPr lang="en-US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8AE05BA-00E7-431F-81B5-E5ECE70FDE9F}" type="sibTrans" cxnId="{D1B10B41-BFD9-4245-A409-589A40050BAE}">
      <dgm:prSet/>
      <dgm:spPr/>
      <dgm:t>
        <a:bodyPr/>
        <a:lstStyle/>
        <a:p>
          <a:endParaRPr lang="en-US" b="1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3A31B84-B18F-4297-9885-9F7EAB0B7180}" type="pres">
      <dgm:prSet presAssocID="{590F7104-47B9-4E79-A859-B3AEC0731D97}" presName="CompostProcess" presStyleCnt="0">
        <dgm:presLayoutVars>
          <dgm:dir/>
          <dgm:resizeHandles val="exact"/>
        </dgm:presLayoutVars>
      </dgm:prSet>
      <dgm:spPr/>
    </dgm:pt>
    <dgm:pt modelId="{35503D8A-D45B-40D5-AB93-D11AF6DBA970}" type="pres">
      <dgm:prSet presAssocID="{590F7104-47B9-4E79-A859-B3AEC0731D97}" presName="arrow" presStyleLbl="bgShp" presStyleIdx="0" presStyleCnt="1"/>
      <dgm:spPr/>
    </dgm:pt>
    <dgm:pt modelId="{9780BACB-387B-48EE-9AD2-9E7F7ED40B6B}" type="pres">
      <dgm:prSet presAssocID="{590F7104-47B9-4E79-A859-B3AEC0731D97}" presName="linearProcess" presStyleCnt="0"/>
      <dgm:spPr/>
    </dgm:pt>
    <dgm:pt modelId="{205ADDD3-6814-43B6-99E9-1C4A2E694606}" type="pres">
      <dgm:prSet presAssocID="{9BB5AB76-89F3-4AFB-B3E1-D15BF6C8A3CD}" presName="textNode" presStyleLbl="node1" presStyleIdx="0" presStyleCnt="7">
        <dgm:presLayoutVars>
          <dgm:bulletEnabled val="1"/>
        </dgm:presLayoutVars>
      </dgm:prSet>
      <dgm:spPr/>
    </dgm:pt>
    <dgm:pt modelId="{32C97925-475D-486A-8E7C-F4CA3919FD43}" type="pres">
      <dgm:prSet presAssocID="{2AE5FBF4-65B4-43A2-8B68-EF3FB8814C08}" presName="sibTrans" presStyleCnt="0"/>
      <dgm:spPr/>
    </dgm:pt>
    <dgm:pt modelId="{EBF3319D-5D8A-4E99-9BA2-20BB19349258}" type="pres">
      <dgm:prSet presAssocID="{75232D01-BBEB-476C-B4BB-0388A738FE81}" presName="textNode" presStyleLbl="node1" presStyleIdx="1" presStyleCnt="7">
        <dgm:presLayoutVars>
          <dgm:bulletEnabled val="1"/>
        </dgm:presLayoutVars>
      </dgm:prSet>
      <dgm:spPr/>
    </dgm:pt>
    <dgm:pt modelId="{EBC234B5-34B6-4344-AB59-A432F97B58CE}" type="pres">
      <dgm:prSet presAssocID="{39BE1E34-CE91-4317-BC8A-2A1331F15D09}" presName="sibTrans" presStyleCnt="0"/>
      <dgm:spPr/>
    </dgm:pt>
    <dgm:pt modelId="{C8B6E17C-13A5-4C09-B798-AA6250D30DE7}" type="pres">
      <dgm:prSet presAssocID="{B35715E7-F5CC-4E90-BCE8-46B5052628CE}" presName="textNode" presStyleLbl="node1" presStyleIdx="2" presStyleCnt="7">
        <dgm:presLayoutVars>
          <dgm:bulletEnabled val="1"/>
        </dgm:presLayoutVars>
      </dgm:prSet>
      <dgm:spPr/>
    </dgm:pt>
    <dgm:pt modelId="{04796CF8-9FED-4E50-9BB6-271D420F1180}" type="pres">
      <dgm:prSet presAssocID="{9CF9D5DB-0521-4C10-A38D-792AD0BAEAC9}" presName="sibTrans" presStyleCnt="0"/>
      <dgm:spPr/>
    </dgm:pt>
    <dgm:pt modelId="{60C85063-343E-433C-8DC7-87A7771A7E2D}" type="pres">
      <dgm:prSet presAssocID="{E4A96AFC-1B5A-4775-B173-6FFB11098FC9}" presName="textNode" presStyleLbl="node1" presStyleIdx="3" presStyleCnt="7">
        <dgm:presLayoutVars>
          <dgm:bulletEnabled val="1"/>
        </dgm:presLayoutVars>
      </dgm:prSet>
      <dgm:spPr/>
    </dgm:pt>
    <dgm:pt modelId="{C87A7CBE-23A3-447C-ACF7-4E58BBB78437}" type="pres">
      <dgm:prSet presAssocID="{43CD21D2-3F1A-47EE-BE8B-B061214EDAEB}" presName="sibTrans" presStyleCnt="0"/>
      <dgm:spPr/>
    </dgm:pt>
    <dgm:pt modelId="{50A35D01-6C5B-44B8-B83D-E5F938263BC6}" type="pres">
      <dgm:prSet presAssocID="{6A2240F6-4879-4309-BC7C-751913FA6EE8}" presName="textNode" presStyleLbl="node1" presStyleIdx="4" presStyleCnt="7">
        <dgm:presLayoutVars>
          <dgm:bulletEnabled val="1"/>
        </dgm:presLayoutVars>
      </dgm:prSet>
      <dgm:spPr/>
    </dgm:pt>
    <dgm:pt modelId="{FE3A34A8-ED32-4F48-BD68-46B502A0762E}" type="pres">
      <dgm:prSet presAssocID="{6D55F372-EC27-4C52-8849-CEC4FBEFE107}" presName="sibTrans" presStyleCnt="0"/>
      <dgm:spPr/>
    </dgm:pt>
    <dgm:pt modelId="{79708FF3-C0B0-4BC5-933A-B2008BCEF943}" type="pres">
      <dgm:prSet presAssocID="{E194CA3D-E834-4AC0-9754-4C9ACE0B7582}" presName="textNode" presStyleLbl="node1" presStyleIdx="5" presStyleCnt="7">
        <dgm:presLayoutVars>
          <dgm:bulletEnabled val="1"/>
        </dgm:presLayoutVars>
      </dgm:prSet>
      <dgm:spPr/>
    </dgm:pt>
    <dgm:pt modelId="{D928F13F-7DCD-4795-B47E-3A1FCE6A76EA}" type="pres">
      <dgm:prSet presAssocID="{77770F94-572A-4681-A36F-1B15CDEA998A}" presName="sibTrans" presStyleCnt="0"/>
      <dgm:spPr/>
    </dgm:pt>
    <dgm:pt modelId="{6021E798-E941-488E-A5B2-173C68AD442D}" type="pres">
      <dgm:prSet presAssocID="{7E3EB4B3-1D75-419A-AD86-071BACA586C7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E257DE0D-E112-4B9C-AB0D-D388C6965FC9}" srcId="{590F7104-47B9-4E79-A859-B3AEC0731D97}" destId="{75232D01-BBEB-476C-B4BB-0388A738FE81}" srcOrd="1" destOrd="0" parTransId="{C7539F42-53F4-4CEC-A964-4FD11683D217}" sibTransId="{39BE1E34-CE91-4317-BC8A-2A1331F15D09}"/>
    <dgm:cxn modelId="{A4213914-D5F5-4478-93E0-60D917DA86B1}" type="presOf" srcId="{E194CA3D-E834-4AC0-9754-4C9ACE0B7582}" destId="{79708FF3-C0B0-4BC5-933A-B2008BCEF943}" srcOrd="0" destOrd="0" presId="urn:microsoft.com/office/officeart/2005/8/layout/hProcess9"/>
    <dgm:cxn modelId="{B964AC1B-22F0-481D-9BE5-2B41AA2EC5CF}" srcId="{590F7104-47B9-4E79-A859-B3AEC0731D97}" destId="{B35715E7-F5CC-4E90-BCE8-46B5052628CE}" srcOrd="2" destOrd="0" parTransId="{D36142D8-425A-4398-851F-A9BCF5693450}" sibTransId="{9CF9D5DB-0521-4C10-A38D-792AD0BAEAC9}"/>
    <dgm:cxn modelId="{84A82A24-F6F4-4FD3-A57F-01D1C2A3C1E0}" type="presOf" srcId="{7E3EB4B3-1D75-419A-AD86-071BACA586C7}" destId="{6021E798-E941-488E-A5B2-173C68AD442D}" srcOrd="0" destOrd="0" presId="urn:microsoft.com/office/officeart/2005/8/layout/hProcess9"/>
    <dgm:cxn modelId="{84519426-3460-4B92-A3D3-D4C636C3DDA6}" srcId="{590F7104-47B9-4E79-A859-B3AEC0731D97}" destId="{6A2240F6-4879-4309-BC7C-751913FA6EE8}" srcOrd="4" destOrd="0" parTransId="{09C25BE5-FE78-4561-B8BD-A10492D8A399}" sibTransId="{6D55F372-EC27-4C52-8849-CEC4FBEFE107}"/>
    <dgm:cxn modelId="{004F9B2A-A451-4D9B-AD47-5783DB18F102}" type="presOf" srcId="{9BB5AB76-89F3-4AFB-B3E1-D15BF6C8A3CD}" destId="{205ADDD3-6814-43B6-99E9-1C4A2E694606}" srcOrd="0" destOrd="0" presId="urn:microsoft.com/office/officeart/2005/8/layout/hProcess9"/>
    <dgm:cxn modelId="{62827834-7AA4-4DFF-A815-8DEBE45EB419}" type="presOf" srcId="{E4A96AFC-1B5A-4775-B173-6FFB11098FC9}" destId="{60C85063-343E-433C-8DC7-87A7771A7E2D}" srcOrd="0" destOrd="0" presId="urn:microsoft.com/office/officeart/2005/8/layout/hProcess9"/>
    <dgm:cxn modelId="{0C9FF837-B08D-4087-8BDC-F0297D947C4B}" srcId="{590F7104-47B9-4E79-A859-B3AEC0731D97}" destId="{9BB5AB76-89F3-4AFB-B3E1-D15BF6C8A3CD}" srcOrd="0" destOrd="0" parTransId="{63C385DB-90F5-47F5-8DD1-967F6928F154}" sibTransId="{2AE5FBF4-65B4-43A2-8B68-EF3FB8814C08}"/>
    <dgm:cxn modelId="{D1B10B41-BFD9-4245-A409-589A40050BAE}" srcId="{590F7104-47B9-4E79-A859-B3AEC0731D97}" destId="{7E3EB4B3-1D75-419A-AD86-071BACA586C7}" srcOrd="6" destOrd="0" parTransId="{5C022A29-3BDE-45CA-BE25-ACEC7F1BA57F}" sibTransId="{78AE05BA-00E7-431F-81B5-E5ECE70FDE9F}"/>
    <dgm:cxn modelId="{2ED8FC63-BC77-4204-8FDA-3C5E43680F06}" type="presOf" srcId="{6A2240F6-4879-4309-BC7C-751913FA6EE8}" destId="{50A35D01-6C5B-44B8-B83D-E5F938263BC6}" srcOrd="0" destOrd="0" presId="urn:microsoft.com/office/officeart/2005/8/layout/hProcess9"/>
    <dgm:cxn modelId="{F34C7AD4-88B2-4704-9941-083CB93779B9}" type="presOf" srcId="{75232D01-BBEB-476C-B4BB-0388A738FE81}" destId="{EBF3319D-5D8A-4E99-9BA2-20BB19349258}" srcOrd="0" destOrd="0" presId="urn:microsoft.com/office/officeart/2005/8/layout/hProcess9"/>
    <dgm:cxn modelId="{1844AAD9-259C-4AC3-9A94-40BA50533EBF}" type="presOf" srcId="{B35715E7-F5CC-4E90-BCE8-46B5052628CE}" destId="{C8B6E17C-13A5-4C09-B798-AA6250D30DE7}" srcOrd="0" destOrd="0" presId="urn:microsoft.com/office/officeart/2005/8/layout/hProcess9"/>
    <dgm:cxn modelId="{1BD5E4E3-3789-4B87-B114-6DAD92311908}" srcId="{590F7104-47B9-4E79-A859-B3AEC0731D97}" destId="{E4A96AFC-1B5A-4775-B173-6FFB11098FC9}" srcOrd="3" destOrd="0" parTransId="{0011E9B7-A306-456E-8C3C-EC1FCC007776}" sibTransId="{43CD21D2-3F1A-47EE-BE8B-B061214EDAEB}"/>
    <dgm:cxn modelId="{C00D61E6-3063-416B-B9AA-1F590C7F0738}" type="presOf" srcId="{590F7104-47B9-4E79-A859-B3AEC0731D97}" destId="{A3A31B84-B18F-4297-9885-9F7EAB0B7180}" srcOrd="0" destOrd="0" presId="urn:microsoft.com/office/officeart/2005/8/layout/hProcess9"/>
    <dgm:cxn modelId="{ED2134F9-0754-41A5-BEC7-E7849842A0A1}" srcId="{590F7104-47B9-4E79-A859-B3AEC0731D97}" destId="{E194CA3D-E834-4AC0-9754-4C9ACE0B7582}" srcOrd="5" destOrd="0" parTransId="{B804D142-4921-479A-A38D-07FD34390799}" sibTransId="{77770F94-572A-4681-A36F-1B15CDEA998A}"/>
    <dgm:cxn modelId="{5C0D500B-166B-41A9-9A9E-AB353EB8DF2B}" type="presParOf" srcId="{A3A31B84-B18F-4297-9885-9F7EAB0B7180}" destId="{35503D8A-D45B-40D5-AB93-D11AF6DBA970}" srcOrd="0" destOrd="0" presId="urn:microsoft.com/office/officeart/2005/8/layout/hProcess9"/>
    <dgm:cxn modelId="{BFCC109B-534A-4B0A-960A-806BB8F742E2}" type="presParOf" srcId="{A3A31B84-B18F-4297-9885-9F7EAB0B7180}" destId="{9780BACB-387B-48EE-9AD2-9E7F7ED40B6B}" srcOrd="1" destOrd="0" presId="urn:microsoft.com/office/officeart/2005/8/layout/hProcess9"/>
    <dgm:cxn modelId="{1CD85B11-6E22-49A0-942C-DED7ACEB5029}" type="presParOf" srcId="{9780BACB-387B-48EE-9AD2-9E7F7ED40B6B}" destId="{205ADDD3-6814-43B6-99E9-1C4A2E694606}" srcOrd="0" destOrd="0" presId="urn:microsoft.com/office/officeart/2005/8/layout/hProcess9"/>
    <dgm:cxn modelId="{641390A4-5374-46E5-8539-3CF6F667EE86}" type="presParOf" srcId="{9780BACB-387B-48EE-9AD2-9E7F7ED40B6B}" destId="{32C97925-475D-486A-8E7C-F4CA3919FD43}" srcOrd="1" destOrd="0" presId="urn:microsoft.com/office/officeart/2005/8/layout/hProcess9"/>
    <dgm:cxn modelId="{979C759B-CC44-4A5B-A981-B8F333CF1090}" type="presParOf" srcId="{9780BACB-387B-48EE-9AD2-9E7F7ED40B6B}" destId="{EBF3319D-5D8A-4E99-9BA2-20BB19349258}" srcOrd="2" destOrd="0" presId="urn:microsoft.com/office/officeart/2005/8/layout/hProcess9"/>
    <dgm:cxn modelId="{99503DE5-8B1D-4584-8A92-44ED54046FE9}" type="presParOf" srcId="{9780BACB-387B-48EE-9AD2-9E7F7ED40B6B}" destId="{EBC234B5-34B6-4344-AB59-A432F97B58CE}" srcOrd="3" destOrd="0" presId="urn:microsoft.com/office/officeart/2005/8/layout/hProcess9"/>
    <dgm:cxn modelId="{F4E84A74-1253-427A-97CB-26EE05E664AF}" type="presParOf" srcId="{9780BACB-387B-48EE-9AD2-9E7F7ED40B6B}" destId="{C8B6E17C-13A5-4C09-B798-AA6250D30DE7}" srcOrd="4" destOrd="0" presId="urn:microsoft.com/office/officeart/2005/8/layout/hProcess9"/>
    <dgm:cxn modelId="{5A668D68-6E07-4773-9FEC-D8B504F6F068}" type="presParOf" srcId="{9780BACB-387B-48EE-9AD2-9E7F7ED40B6B}" destId="{04796CF8-9FED-4E50-9BB6-271D420F1180}" srcOrd="5" destOrd="0" presId="urn:microsoft.com/office/officeart/2005/8/layout/hProcess9"/>
    <dgm:cxn modelId="{325D6C46-988F-4334-8612-62E86F8E390E}" type="presParOf" srcId="{9780BACB-387B-48EE-9AD2-9E7F7ED40B6B}" destId="{60C85063-343E-433C-8DC7-87A7771A7E2D}" srcOrd="6" destOrd="0" presId="urn:microsoft.com/office/officeart/2005/8/layout/hProcess9"/>
    <dgm:cxn modelId="{D3C3ABD7-BE48-479E-82E3-BD3E1A977A51}" type="presParOf" srcId="{9780BACB-387B-48EE-9AD2-9E7F7ED40B6B}" destId="{C87A7CBE-23A3-447C-ACF7-4E58BBB78437}" srcOrd="7" destOrd="0" presId="urn:microsoft.com/office/officeart/2005/8/layout/hProcess9"/>
    <dgm:cxn modelId="{C4270259-E75B-4D26-9A2A-8D067F32C9AF}" type="presParOf" srcId="{9780BACB-387B-48EE-9AD2-9E7F7ED40B6B}" destId="{50A35D01-6C5B-44B8-B83D-E5F938263BC6}" srcOrd="8" destOrd="0" presId="urn:microsoft.com/office/officeart/2005/8/layout/hProcess9"/>
    <dgm:cxn modelId="{4D2407CA-9B8A-4DD1-8CB9-EED76A6310C0}" type="presParOf" srcId="{9780BACB-387B-48EE-9AD2-9E7F7ED40B6B}" destId="{FE3A34A8-ED32-4F48-BD68-46B502A0762E}" srcOrd="9" destOrd="0" presId="urn:microsoft.com/office/officeart/2005/8/layout/hProcess9"/>
    <dgm:cxn modelId="{61E8B496-388C-44E2-903A-390940328211}" type="presParOf" srcId="{9780BACB-387B-48EE-9AD2-9E7F7ED40B6B}" destId="{79708FF3-C0B0-4BC5-933A-B2008BCEF943}" srcOrd="10" destOrd="0" presId="urn:microsoft.com/office/officeart/2005/8/layout/hProcess9"/>
    <dgm:cxn modelId="{032DC361-EDF9-47B9-ADBC-D4E84844F2A0}" type="presParOf" srcId="{9780BACB-387B-48EE-9AD2-9E7F7ED40B6B}" destId="{D928F13F-7DCD-4795-B47E-3A1FCE6A76EA}" srcOrd="11" destOrd="0" presId="urn:microsoft.com/office/officeart/2005/8/layout/hProcess9"/>
    <dgm:cxn modelId="{93D66D77-15C0-4F20-AE93-AB1D7478F637}" type="presParOf" srcId="{9780BACB-387B-48EE-9AD2-9E7F7ED40B6B}" destId="{6021E798-E941-488E-A5B2-173C68AD442D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3F9819-CC24-4F5E-B2A2-3A753C546F71}" type="doc">
      <dgm:prSet loTypeId="urn:microsoft.com/office/officeart/2005/8/layout/hList7" loCatId="list" qsTypeId="urn:microsoft.com/office/officeart/2005/8/quickstyle/3d3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50F33A72-B141-485B-9958-B55A75D1E70F}">
      <dgm:prSet/>
      <dgm:spPr/>
      <dgm:t>
        <a:bodyPr/>
        <a:lstStyle/>
        <a:p>
          <a:r>
            <a:rPr lang="en-US" b="0" i="0"/>
            <a:t>AI-driven HR &amp; Payroll in higher education is not just about automation—it's about </a:t>
          </a:r>
          <a:r>
            <a:rPr lang="en-US" b="1" i="0"/>
            <a:t>empowering institutions</a:t>
          </a:r>
          <a:r>
            <a:rPr lang="en-US" b="0" i="0"/>
            <a:t> to make data-driven decisions, </a:t>
          </a:r>
          <a:r>
            <a:rPr lang="en-US" b="1" i="0"/>
            <a:t>enhancing workforce efficiency</a:t>
          </a:r>
          <a:r>
            <a:rPr lang="en-US" b="0" i="0"/>
            <a:t>, and </a:t>
          </a:r>
          <a:r>
            <a:rPr lang="en-US" b="1" i="0"/>
            <a:t>fortifying cybersecurity</a:t>
          </a:r>
          <a:r>
            <a:rPr lang="en-US" b="0" i="0"/>
            <a:t> in an era where payroll fraud and compliance risks are on the rise. </a:t>
          </a:r>
          <a:endParaRPr lang="en-US"/>
        </a:p>
      </dgm:t>
    </dgm:pt>
    <dgm:pt modelId="{7D651744-D915-430F-A7F2-5B7AD5AA4C76}" type="parTrans" cxnId="{649DD49F-7D9B-4E3E-A652-CAB8FCC94691}">
      <dgm:prSet/>
      <dgm:spPr/>
      <dgm:t>
        <a:bodyPr/>
        <a:lstStyle/>
        <a:p>
          <a:endParaRPr lang="en-US"/>
        </a:p>
      </dgm:t>
    </dgm:pt>
    <dgm:pt modelId="{3C615478-1CFC-414E-8F72-84847F7F7F3C}" type="sibTrans" cxnId="{649DD49F-7D9B-4E3E-A652-CAB8FCC94691}">
      <dgm:prSet/>
      <dgm:spPr/>
      <dgm:t>
        <a:bodyPr/>
        <a:lstStyle/>
        <a:p>
          <a:endParaRPr lang="en-US"/>
        </a:p>
      </dgm:t>
    </dgm:pt>
    <dgm:pt modelId="{54661F9F-0880-4FFF-92FA-C88B2EAE842C}">
      <dgm:prSet/>
      <dgm:spPr/>
      <dgm:t>
        <a:bodyPr/>
        <a:lstStyle/>
        <a:p>
          <a:r>
            <a:rPr lang="en-US" b="0" i="0"/>
            <a:t>The future is not about replacing HR professionals but rather </a:t>
          </a:r>
          <a:r>
            <a:rPr lang="en-US" b="1" i="0"/>
            <a:t>augmenting their capabilities</a:t>
          </a:r>
          <a:r>
            <a:rPr lang="en-US" b="0" i="0"/>
            <a:t>, ensuring precision, and securing sensitive employee data.</a:t>
          </a:r>
          <a:endParaRPr lang="en-US"/>
        </a:p>
      </dgm:t>
    </dgm:pt>
    <dgm:pt modelId="{B0947319-BBCF-459C-820D-8AB41BA734AA}" type="parTrans" cxnId="{AED5931B-4E4D-4221-8C07-482F1D469431}">
      <dgm:prSet/>
      <dgm:spPr/>
      <dgm:t>
        <a:bodyPr/>
        <a:lstStyle/>
        <a:p>
          <a:endParaRPr lang="en-US"/>
        </a:p>
      </dgm:t>
    </dgm:pt>
    <dgm:pt modelId="{E5335C41-2548-47FD-8C00-72C4F40BCC82}" type="sibTrans" cxnId="{AED5931B-4E4D-4221-8C07-482F1D469431}">
      <dgm:prSet/>
      <dgm:spPr/>
      <dgm:t>
        <a:bodyPr/>
        <a:lstStyle/>
        <a:p>
          <a:endParaRPr lang="en-US"/>
        </a:p>
      </dgm:t>
    </dgm:pt>
    <dgm:pt modelId="{7F571CEE-FA61-40BC-A2EE-B7F4EB1666EB}">
      <dgm:prSet/>
      <dgm:spPr/>
      <dgm:t>
        <a:bodyPr/>
        <a:lstStyle/>
        <a:p>
          <a:r>
            <a:rPr lang="en-US" b="0" i="0"/>
            <a:t>Embracing AI is not an option—it’s the bridge between </a:t>
          </a:r>
          <a:r>
            <a:rPr lang="en-US" b="1" i="0"/>
            <a:t>innovation and institutional resilience</a:t>
          </a:r>
          <a:r>
            <a:rPr lang="en-US" b="0" i="0"/>
            <a:t> in higher education.</a:t>
          </a:r>
          <a:endParaRPr lang="en-US"/>
        </a:p>
      </dgm:t>
    </dgm:pt>
    <dgm:pt modelId="{5F4A34E1-CDDB-445C-A01E-14B4F42619CD}" type="parTrans" cxnId="{F89F89CC-FE78-4423-8212-D0BE590D8176}">
      <dgm:prSet/>
      <dgm:spPr/>
      <dgm:t>
        <a:bodyPr/>
        <a:lstStyle/>
        <a:p>
          <a:endParaRPr lang="en-US"/>
        </a:p>
      </dgm:t>
    </dgm:pt>
    <dgm:pt modelId="{66C3EFB9-8D5A-458C-9BCC-68870D2ECEF5}" type="sibTrans" cxnId="{F89F89CC-FE78-4423-8212-D0BE590D8176}">
      <dgm:prSet/>
      <dgm:spPr/>
      <dgm:t>
        <a:bodyPr/>
        <a:lstStyle/>
        <a:p>
          <a:endParaRPr lang="en-US"/>
        </a:p>
      </dgm:t>
    </dgm:pt>
    <dgm:pt modelId="{6E7F8921-FF80-4514-B5DF-E1B6115465AB}" type="pres">
      <dgm:prSet presAssocID="{A33F9819-CC24-4F5E-B2A2-3A753C546F71}" presName="Name0" presStyleCnt="0">
        <dgm:presLayoutVars>
          <dgm:dir/>
          <dgm:resizeHandles val="exact"/>
        </dgm:presLayoutVars>
      </dgm:prSet>
      <dgm:spPr/>
    </dgm:pt>
    <dgm:pt modelId="{2CDB08E2-E460-4D25-B495-AAA605112D75}" type="pres">
      <dgm:prSet presAssocID="{A33F9819-CC24-4F5E-B2A2-3A753C546F71}" presName="fgShape" presStyleLbl="fgShp" presStyleIdx="0" presStyleCnt="1"/>
      <dgm:spPr/>
    </dgm:pt>
    <dgm:pt modelId="{DA520596-0182-4589-AA04-91F7699CF3D7}" type="pres">
      <dgm:prSet presAssocID="{A33F9819-CC24-4F5E-B2A2-3A753C546F71}" presName="linComp" presStyleCnt="0"/>
      <dgm:spPr/>
    </dgm:pt>
    <dgm:pt modelId="{5CAF1817-F4D2-4FF0-ADEF-94F3A765628C}" type="pres">
      <dgm:prSet presAssocID="{50F33A72-B141-485B-9958-B55A75D1E70F}" presName="compNode" presStyleCnt="0"/>
      <dgm:spPr/>
    </dgm:pt>
    <dgm:pt modelId="{C1D7A58B-3CB0-4EF4-8913-183A567A2872}" type="pres">
      <dgm:prSet presAssocID="{50F33A72-B141-485B-9958-B55A75D1E70F}" presName="bkgdShape" presStyleLbl="node1" presStyleIdx="0" presStyleCnt="3"/>
      <dgm:spPr/>
    </dgm:pt>
    <dgm:pt modelId="{FA1FE7BA-A7C1-41DD-B8A7-44E268A75CE3}" type="pres">
      <dgm:prSet presAssocID="{50F33A72-B141-485B-9958-B55A75D1E70F}" presName="nodeTx" presStyleLbl="node1" presStyleIdx="0" presStyleCnt="3">
        <dgm:presLayoutVars>
          <dgm:bulletEnabled val="1"/>
        </dgm:presLayoutVars>
      </dgm:prSet>
      <dgm:spPr/>
    </dgm:pt>
    <dgm:pt modelId="{0565B2B2-6EF0-4140-BB6D-CE2C199A08E4}" type="pres">
      <dgm:prSet presAssocID="{50F33A72-B141-485B-9958-B55A75D1E70F}" presName="invisiNode" presStyleLbl="node1" presStyleIdx="0" presStyleCnt="3"/>
      <dgm:spPr/>
    </dgm:pt>
    <dgm:pt modelId="{E74B4353-266B-4047-90DD-E461A8B05920}" type="pres">
      <dgm:prSet presAssocID="{50F33A72-B141-485B-9958-B55A75D1E70F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extLst>
        <a:ext uri="{E40237B7-FDA0-4F09-8148-C483321AD2D9}">
          <dgm14:cNvPr xmlns:dgm14="http://schemas.microsoft.com/office/drawing/2010/diagram" id="0" name="" descr="CPU with binary numbers and blueprint"/>
        </a:ext>
      </dgm:extLst>
    </dgm:pt>
    <dgm:pt modelId="{05DBF9BB-F300-46E7-A9DE-1DF59E87FA52}" type="pres">
      <dgm:prSet presAssocID="{3C615478-1CFC-414E-8F72-84847F7F7F3C}" presName="sibTrans" presStyleLbl="sibTrans2D1" presStyleIdx="0" presStyleCnt="0"/>
      <dgm:spPr/>
    </dgm:pt>
    <dgm:pt modelId="{439A76E4-FD1F-4E43-B235-F0C67F24C362}" type="pres">
      <dgm:prSet presAssocID="{54661F9F-0880-4FFF-92FA-C88B2EAE842C}" presName="compNode" presStyleCnt="0"/>
      <dgm:spPr/>
    </dgm:pt>
    <dgm:pt modelId="{4A200DEC-D936-4472-B83E-D511A28AA1AF}" type="pres">
      <dgm:prSet presAssocID="{54661F9F-0880-4FFF-92FA-C88B2EAE842C}" presName="bkgdShape" presStyleLbl="node1" presStyleIdx="1" presStyleCnt="3"/>
      <dgm:spPr/>
    </dgm:pt>
    <dgm:pt modelId="{5DE9DD6E-AE63-49C6-9B57-8A3F678DCE7D}" type="pres">
      <dgm:prSet presAssocID="{54661F9F-0880-4FFF-92FA-C88B2EAE842C}" presName="nodeTx" presStyleLbl="node1" presStyleIdx="1" presStyleCnt="3">
        <dgm:presLayoutVars>
          <dgm:bulletEnabled val="1"/>
        </dgm:presLayoutVars>
      </dgm:prSet>
      <dgm:spPr/>
    </dgm:pt>
    <dgm:pt modelId="{2F1E0BE3-B76D-4F71-A472-8DE098B9DE35}" type="pres">
      <dgm:prSet presAssocID="{54661F9F-0880-4FFF-92FA-C88B2EAE842C}" presName="invisiNode" presStyleLbl="node1" presStyleIdx="1" presStyleCnt="3"/>
      <dgm:spPr/>
    </dgm:pt>
    <dgm:pt modelId="{476143F6-5731-439C-B5A7-5BDE4A1B861F}" type="pres">
      <dgm:prSet presAssocID="{54661F9F-0880-4FFF-92FA-C88B2EAE842C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olution dispensed using electronic pipette"/>
        </a:ext>
      </dgm:extLst>
    </dgm:pt>
    <dgm:pt modelId="{D10419A4-6DAA-4520-9184-D561A627DF63}" type="pres">
      <dgm:prSet presAssocID="{E5335C41-2548-47FD-8C00-72C4F40BCC82}" presName="sibTrans" presStyleLbl="sibTrans2D1" presStyleIdx="0" presStyleCnt="0"/>
      <dgm:spPr/>
    </dgm:pt>
    <dgm:pt modelId="{9450DCE6-B48A-497A-9415-0540078CC33A}" type="pres">
      <dgm:prSet presAssocID="{7F571CEE-FA61-40BC-A2EE-B7F4EB1666EB}" presName="compNode" presStyleCnt="0"/>
      <dgm:spPr/>
    </dgm:pt>
    <dgm:pt modelId="{D9AC4F4E-3A4E-49C0-99C6-A0E2EB068378}" type="pres">
      <dgm:prSet presAssocID="{7F571CEE-FA61-40BC-A2EE-B7F4EB1666EB}" presName="bkgdShape" presStyleLbl="node1" presStyleIdx="2" presStyleCnt="3"/>
      <dgm:spPr/>
    </dgm:pt>
    <dgm:pt modelId="{DCF827AC-B764-4011-8D6B-488131749CCF}" type="pres">
      <dgm:prSet presAssocID="{7F571CEE-FA61-40BC-A2EE-B7F4EB1666EB}" presName="nodeTx" presStyleLbl="node1" presStyleIdx="2" presStyleCnt="3">
        <dgm:presLayoutVars>
          <dgm:bulletEnabled val="1"/>
        </dgm:presLayoutVars>
      </dgm:prSet>
      <dgm:spPr/>
    </dgm:pt>
    <dgm:pt modelId="{F851CC4F-96D3-46C0-8356-784FDA014B19}" type="pres">
      <dgm:prSet presAssocID="{7F571CEE-FA61-40BC-A2EE-B7F4EB1666EB}" presName="invisiNode" presStyleLbl="node1" presStyleIdx="2" presStyleCnt="3"/>
      <dgm:spPr/>
    </dgm:pt>
    <dgm:pt modelId="{4618F110-3D48-476E-9B82-4844196C06AC}" type="pres">
      <dgm:prSet presAssocID="{7F571CEE-FA61-40BC-A2EE-B7F4EB1666EB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Young girl focusing on a mechcanical project"/>
        </a:ext>
      </dgm:extLst>
    </dgm:pt>
  </dgm:ptLst>
  <dgm:cxnLst>
    <dgm:cxn modelId="{4CC0410F-0B6A-474C-8D3A-1370CEAB4064}" type="presOf" srcId="{54661F9F-0880-4FFF-92FA-C88B2EAE842C}" destId="{4A200DEC-D936-4472-B83E-D511A28AA1AF}" srcOrd="0" destOrd="0" presId="urn:microsoft.com/office/officeart/2005/8/layout/hList7"/>
    <dgm:cxn modelId="{AED5931B-4E4D-4221-8C07-482F1D469431}" srcId="{A33F9819-CC24-4F5E-B2A2-3A753C546F71}" destId="{54661F9F-0880-4FFF-92FA-C88B2EAE842C}" srcOrd="1" destOrd="0" parTransId="{B0947319-BBCF-459C-820D-8AB41BA734AA}" sibTransId="{E5335C41-2548-47FD-8C00-72C4F40BCC82}"/>
    <dgm:cxn modelId="{7FE68E31-3788-44AE-966A-44C18103D5FA}" type="presOf" srcId="{A33F9819-CC24-4F5E-B2A2-3A753C546F71}" destId="{6E7F8921-FF80-4514-B5DF-E1B6115465AB}" srcOrd="0" destOrd="0" presId="urn:microsoft.com/office/officeart/2005/8/layout/hList7"/>
    <dgm:cxn modelId="{39FBFB35-AE4E-4AFC-8AEA-30BB242F46F1}" type="presOf" srcId="{3C615478-1CFC-414E-8F72-84847F7F7F3C}" destId="{05DBF9BB-F300-46E7-A9DE-1DF59E87FA52}" srcOrd="0" destOrd="0" presId="urn:microsoft.com/office/officeart/2005/8/layout/hList7"/>
    <dgm:cxn modelId="{B279103C-1AE5-4619-BA9A-B4AB5CE2330F}" type="presOf" srcId="{7F571CEE-FA61-40BC-A2EE-B7F4EB1666EB}" destId="{D9AC4F4E-3A4E-49C0-99C6-A0E2EB068378}" srcOrd="0" destOrd="0" presId="urn:microsoft.com/office/officeart/2005/8/layout/hList7"/>
    <dgm:cxn modelId="{649DD49F-7D9B-4E3E-A652-CAB8FCC94691}" srcId="{A33F9819-CC24-4F5E-B2A2-3A753C546F71}" destId="{50F33A72-B141-485B-9958-B55A75D1E70F}" srcOrd="0" destOrd="0" parTransId="{7D651744-D915-430F-A7F2-5B7AD5AA4C76}" sibTransId="{3C615478-1CFC-414E-8F72-84847F7F7F3C}"/>
    <dgm:cxn modelId="{8628F8A6-5B63-4FDD-89C1-A57CD4620824}" type="presOf" srcId="{50F33A72-B141-485B-9958-B55A75D1E70F}" destId="{FA1FE7BA-A7C1-41DD-B8A7-44E268A75CE3}" srcOrd="1" destOrd="0" presId="urn:microsoft.com/office/officeart/2005/8/layout/hList7"/>
    <dgm:cxn modelId="{C24397B6-36DD-45B0-A820-DA10389E990F}" type="presOf" srcId="{50F33A72-B141-485B-9958-B55A75D1E70F}" destId="{C1D7A58B-3CB0-4EF4-8913-183A567A2872}" srcOrd="0" destOrd="0" presId="urn:microsoft.com/office/officeart/2005/8/layout/hList7"/>
    <dgm:cxn modelId="{A110C6CB-32A0-4AFE-97E6-518604D0A2F4}" type="presOf" srcId="{E5335C41-2548-47FD-8C00-72C4F40BCC82}" destId="{D10419A4-6DAA-4520-9184-D561A627DF63}" srcOrd="0" destOrd="0" presId="urn:microsoft.com/office/officeart/2005/8/layout/hList7"/>
    <dgm:cxn modelId="{F89F89CC-FE78-4423-8212-D0BE590D8176}" srcId="{A33F9819-CC24-4F5E-B2A2-3A753C546F71}" destId="{7F571CEE-FA61-40BC-A2EE-B7F4EB1666EB}" srcOrd="2" destOrd="0" parTransId="{5F4A34E1-CDDB-445C-A01E-14B4F42619CD}" sibTransId="{66C3EFB9-8D5A-458C-9BCC-68870D2ECEF5}"/>
    <dgm:cxn modelId="{4FEAD4D0-8ECE-4180-AC55-14D6DB099683}" type="presOf" srcId="{7F571CEE-FA61-40BC-A2EE-B7F4EB1666EB}" destId="{DCF827AC-B764-4011-8D6B-488131749CCF}" srcOrd="1" destOrd="0" presId="urn:microsoft.com/office/officeart/2005/8/layout/hList7"/>
    <dgm:cxn modelId="{5C6095FF-554E-4413-B74E-BB54E48D172A}" type="presOf" srcId="{54661F9F-0880-4FFF-92FA-C88B2EAE842C}" destId="{5DE9DD6E-AE63-49C6-9B57-8A3F678DCE7D}" srcOrd="1" destOrd="0" presId="urn:microsoft.com/office/officeart/2005/8/layout/hList7"/>
    <dgm:cxn modelId="{DEE54AFA-FF2F-434B-81DB-9AB51D17D4CB}" type="presParOf" srcId="{6E7F8921-FF80-4514-B5DF-E1B6115465AB}" destId="{2CDB08E2-E460-4D25-B495-AAA605112D75}" srcOrd="0" destOrd="0" presId="urn:microsoft.com/office/officeart/2005/8/layout/hList7"/>
    <dgm:cxn modelId="{952D5AA5-F6A9-4D27-8581-AED39756A7EE}" type="presParOf" srcId="{6E7F8921-FF80-4514-B5DF-E1B6115465AB}" destId="{DA520596-0182-4589-AA04-91F7699CF3D7}" srcOrd="1" destOrd="0" presId="urn:microsoft.com/office/officeart/2005/8/layout/hList7"/>
    <dgm:cxn modelId="{EF2F3820-B898-425D-BB2F-7F42864C91BB}" type="presParOf" srcId="{DA520596-0182-4589-AA04-91F7699CF3D7}" destId="{5CAF1817-F4D2-4FF0-ADEF-94F3A765628C}" srcOrd="0" destOrd="0" presId="urn:microsoft.com/office/officeart/2005/8/layout/hList7"/>
    <dgm:cxn modelId="{0CD3AB58-7F86-4AC2-892B-CDD88A9D3156}" type="presParOf" srcId="{5CAF1817-F4D2-4FF0-ADEF-94F3A765628C}" destId="{C1D7A58B-3CB0-4EF4-8913-183A567A2872}" srcOrd="0" destOrd="0" presId="urn:microsoft.com/office/officeart/2005/8/layout/hList7"/>
    <dgm:cxn modelId="{33B67F78-3788-4878-A285-1F670CCBD164}" type="presParOf" srcId="{5CAF1817-F4D2-4FF0-ADEF-94F3A765628C}" destId="{FA1FE7BA-A7C1-41DD-B8A7-44E268A75CE3}" srcOrd="1" destOrd="0" presId="urn:microsoft.com/office/officeart/2005/8/layout/hList7"/>
    <dgm:cxn modelId="{E9F8AC1E-D504-4533-94D8-8A8522B7A4F9}" type="presParOf" srcId="{5CAF1817-F4D2-4FF0-ADEF-94F3A765628C}" destId="{0565B2B2-6EF0-4140-BB6D-CE2C199A08E4}" srcOrd="2" destOrd="0" presId="urn:microsoft.com/office/officeart/2005/8/layout/hList7"/>
    <dgm:cxn modelId="{14C6A243-2995-482B-876E-DFABBB53D305}" type="presParOf" srcId="{5CAF1817-F4D2-4FF0-ADEF-94F3A765628C}" destId="{E74B4353-266B-4047-90DD-E461A8B05920}" srcOrd="3" destOrd="0" presId="urn:microsoft.com/office/officeart/2005/8/layout/hList7"/>
    <dgm:cxn modelId="{0FB5676C-14AB-45E9-B345-7A67F0CFB211}" type="presParOf" srcId="{DA520596-0182-4589-AA04-91F7699CF3D7}" destId="{05DBF9BB-F300-46E7-A9DE-1DF59E87FA52}" srcOrd="1" destOrd="0" presId="urn:microsoft.com/office/officeart/2005/8/layout/hList7"/>
    <dgm:cxn modelId="{40F007D8-3EB0-4466-8E7B-C9466200ADFB}" type="presParOf" srcId="{DA520596-0182-4589-AA04-91F7699CF3D7}" destId="{439A76E4-FD1F-4E43-B235-F0C67F24C362}" srcOrd="2" destOrd="0" presId="urn:microsoft.com/office/officeart/2005/8/layout/hList7"/>
    <dgm:cxn modelId="{3A2706F4-4C45-47FE-BB2E-C4B92B53F203}" type="presParOf" srcId="{439A76E4-FD1F-4E43-B235-F0C67F24C362}" destId="{4A200DEC-D936-4472-B83E-D511A28AA1AF}" srcOrd="0" destOrd="0" presId="urn:microsoft.com/office/officeart/2005/8/layout/hList7"/>
    <dgm:cxn modelId="{DEF67BF4-E899-4C8D-B2A1-52E8D4890A4B}" type="presParOf" srcId="{439A76E4-FD1F-4E43-B235-F0C67F24C362}" destId="{5DE9DD6E-AE63-49C6-9B57-8A3F678DCE7D}" srcOrd="1" destOrd="0" presId="urn:microsoft.com/office/officeart/2005/8/layout/hList7"/>
    <dgm:cxn modelId="{7CED937B-69B4-4871-92CC-70117C060213}" type="presParOf" srcId="{439A76E4-FD1F-4E43-B235-F0C67F24C362}" destId="{2F1E0BE3-B76D-4F71-A472-8DE098B9DE35}" srcOrd="2" destOrd="0" presId="urn:microsoft.com/office/officeart/2005/8/layout/hList7"/>
    <dgm:cxn modelId="{2930CB9F-A705-4377-8F39-3EBE8147E2CE}" type="presParOf" srcId="{439A76E4-FD1F-4E43-B235-F0C67F24C362}" destId="{476143F6-5731-439C-B5A7-5BDE4A1B861F}" srcOrd="3" destOrd="0" presId="urn:microsoft.com/office/officeart/2005/8/layout/hList7"/>
    <dgm:cxn modelId="{208EDA4F-E607-434A-B957-4A0CF97BBE6C}" type="presParOf" srcId="{DA520596-0182-4589-AA04-91F7699CF3D7}" destId="{D10419A4-6DAA-4520-9184-D561A627DF63}" srcOrd="3" destOrd="0" presId="urn:microsoft.com/office/officeart/2005/8/layout/hList7"/>
    <dgm:cxn modelId="{558772C1-BE4A-43AA-A553-3D2D01BE1EB1}" type="presParOf" srcId="{DA520596-0182-4589-AA04-91F7699CF3D7}" destId="{9450DCE6-B48A-497A-9415-0540078CC33A}" srcOrd="4" destOrd="0" presId="urn:microsoft.com/office/officeart/2005/8/layout/hList7"/>
    <dgm:cxn modelId="{CA24499C-9F8A-48BC-B097-8AB13C7A6604}" type="presParOf" srcId="{9450DCE6-B48A-497A-9415-0540078CC33A}" destId="{D9AC4F4E-3A4E-49C0-99C6-A0E2EB068378}" srcOrd="0" destOrd="0" presId="urn:microsoft.com/office/officeart/2005/8/layout/hList7"/>
    <dgm:cxn modelId="{8286A852-7DE2-4841-9735-6C141D1BA795}" type="presParOf" srcId="{9450DCE6-B48A-497A-9415-0540078CC33A}" destId="{DCF827AC-B764-4011-8D6B-488131749CCF}" srcOrd="1" destOrd="0" presId="urn:microsoft.com/office/officeart/2005/8/layout/hList7"/>
    <dgm:cxn modelId="{9B4C8AA8-284E-4374-B7A1-3BE90AD26300}" type="presParOf" srcId="{9450DCE6-B48A-497A-9415-0540078CC33A}" destId="{F851CC4F-96D3-46C0-8356-784FDA014B19}" srcOrd="2" destOrd="0" presId="urn:microsoft.com/office/officeart/2005/8/layout/hList7"/>
    <dgm:cxn modelId="{F36BCD0A-57BB-4B03-AE4D-D2804F89DEF9}" type="presParOf" srcId="{9450DCE6-B48A-497A-9415-0540078CC33A}" destId="{4618F110-3D48-476E-9B82-4844196C06A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968A69-6FFE-4D53-B4C7-981DA381B632}" type="doc">
      <dgm:prSet loTypeId="urn:microsoft.com/office/officeart/2005/8/layout/radial4" loCatId="relationship" qsTypeId="urn:microsoft.com/office/officeart/2005/8/quickstyle/simple1" qsCatId="simple" csTypeId="urn:microsoft.com/office/officeart/2005/8/colors/accent5_4" csCatId="accent5"/>
      <dgm:spPr/>
      <dgm:t>
        <a:bodyPr/>
        <a:lstStyle/>
        <a:p>
          <a:endParaRPr lang="en-US"/>
        </a:p>
      </dgm:t>
    </dgm:pt>
    <dgm:pt modelId="{DDAF7FD6-18AF-42AF-AEA8-7C0982723903}">
      <dgm:prSet/>
      <dgm:spPr/>
      <dgm:t>
        <a:bodyPr/>
        <a:lstStyle/>
        <a:p>
          <a:r>
            <a:rPr lang="en-US" b="1" i="0"/>
            <a:t>Key Trends Driving AI Adoption in Higher Education HR &amp; Payroll:</a:t>
          </a:r>
          <a:endParaRPr lang="en-US"/>
        </a:p>
      </dgm:t>
    </dgm:pt>
    <dgm:pt modelId="{8CDB0322-2B9A-46BD-BCBE-2D8918E1CEBB}" type="parTrans" cxnId="{9BC91C08-5D23-4D3D-9F3E-A524897DE1E0}">
      <dgm:prSet/>
      <dgm:spPr/>
      <dgm:t>
        <a:bodyPr/>
        <a:lstStyle/>
        <a:p>
          <a:endParaRPr lang="en-US"/>
        </a:p>
      </dgm:t>
    </dgm:pt>
    <dgm:pt modelId="{761850AD-2DF8-4820-8711-5C04186572DC}" type="sibTrans" cxnId="{9BC91C08-5D23-4D3D-9F3E-A524897DE1E0}">
      <dgm:prSet/>
      <dgm:spPr/>
      <dgm:t>
        <a:bodyPr/>
        <a:lstStyle/>
        <a:p>
          <a:endParaRPr lang="en-US"/>
        </a:p>
      </dgm:t>
    </dgm:pt>
    <dgm:pt modelId="{F54FF4EC-7513-4953-91FB-8396314A26F8}">
      <dgm:prSet/>
      <dgm:spPr/>
      <dgm:t>
        <a:bodyPr/>
        <a:lstStyle/>
        <a:p>
          <a:r>
            <a:rPr lang="en-US" b="0" i="0"/>
            <a:t>Growing workforce in universities</a:t>
          </a:r>
          <a:endParaRPr lang="en-US"/>
        </a:p>
      </dgm:t>
    </dgm:pt>
    <dgm:pt modelId="{72D16D53-51DD-41AA-9736-26A4DBC3522A}" type="parTrans" cxnId="{13D0009D-F134-46B8-A523-4BDE1C715714}">
      <dgm:prSet/>
      <dgm:spPr/>
      <dgm:t>
        <a:bodyPr/>
        <a:lstStyle/>
        <a:p>
          <a:endParaRPr lang="en-US"/>
        </a:p>
      </dgm:t>
    </dgm:pt>
    <dgm:pt modelId="{E0B0DF57-DEE7-473B-B4EB-2688195648EF}" type="sibTrans" cxnId="{13D0009D-F134-46B8-A523-4BDE1C715714}">
      <dgm:prSet/>
      <dgm:spPr/>
      <dgm:t>
        <a:bodyPr/>
        <a:lstStyle/>
        <a:p>
          <a:endParaRPr lang="en-US"/>
        </a:p>
      </dgm:t>
    </dgm:pt>
    <dgm:pt modelId="{6E517C1E-D82E-4C8B-A9A3-533EFC9C5AD4}">
      <dgm:prSet/>
      <dgm:spPr/>
      <dgm:t>
        <a:bodyPr/>
        <a:lstStyle/>
        <a:p>
          <a:r>
            <a:rPr lang="en-US" b="0" i="0"/>
            <a:t>Complex payroll &amp; compliance management</a:t>
          </a:r>
          <a:endParaRPr lang="en-US"/>
        </a:p>
      </dgm:t>
    </dgm:pt>
    <dgm:pt modelId="{6F309437-3E10-47F7-8612-9D2707F19551}" type="parTrans" cxnId="{8FDF3EEB-75E8-4732-8CEE-491C494C5B39}">
      <dgm:prSet/>
      <dgm:spPr/>
      <dgm:t>
        <a:bodyPr/>
        <a:lstStyle/>
        <a:p>
          <a:endParaRPr lang="en-US"/>
        </a:p>
      </dgm:t>
    </dgm:pt>
    <dgm:pt modelId="{515DDEB2-A2C2-45F4-9B25-D760D1C31B5C}" type="sibTrans" cxnId="{8FDF3EEB-75E8-4732-8CEE-491C494C5B39}">
      <dgm:prSet/>
      <dgm:spPr/>
      <dgm:t>
        <a:bodyPr/>
        <a:lstStyle/>
        <a:p>
          <a:endParaRPr lang="en-US"/>
        </a:p>
      </dgm:t>
    </dgm:pt>
    <dgm:pt modelId="{DDCAE77E-48C2-47D6-A53C-E0DA57285DF0}">
      <dgm:prSet/>
      <dgm:spPr/>
      <dgm:t>
        <a:bodyPr/>
        <a:lstStyle/>
        <a:p>
          <a:r>
            <a:rPr lang="en-US" b="0" i="0"/>
            <a:t>Rising cyber threats in payroll data</a:t>
          </a:r>
          <a:endParaRPr lang="en-US"/>
        </a:p>
      </dgm:t>
    </dgm:pt>
    <dgm:pt modelId="{B8506890-6188-4738-AC7D-67DB1A88A955}" type="parTrans" cxnId="{278CB17E-A433-4579-BDDB-88C3ED5654A1}">
      <dgm:prSet/>
      <dgm:spPr/>
      <dgm:t>
        <a:bodyPr/>
        <a:lstStyle/>
        <a:p>
          <a:endParaRPr lang="en-US"/>
        </a:p>
      </dgm:t>
    </dgm:pt>
    <dgm:pt modelId="{3345BA22-648D-44D7-A8BD-A179B6418313}" type="sibTrans" cxnId="{278CB17E-A433-4579-BDDB-88C3ED5654A1}">
      <dgm:prSet/>
      <dgm:spPr/>
      <dgm:t>
        <a:bodyPr/>
        <a:lstStyle/>
        <a:p>
          <a:endParaRPr lang="en-US"/>
        </a:p>
      </dgm:t>
    </dgm:pt>
    <dgm:pt modelId="{1CF6E35E-484B-4E90-A99E-D716473BB27A}">
      <dgm:prSet/>
      <dgm:spPr/>
      <dgm:t>
        <a:bodyPr/>
        <a:lstStyle/>
        <a:p>
          <a:r>
            <a:rPr lang="en-US" b="0" i="0"/>
            <a:t>Demand for employee self-service and predictive analytics</a:t>
          </a:r>
          <a:endParaRPr lang="en-US"/>
        </a:p>
      </dgm:t>
    </dgm:pt>
    <dgm:pt modelId="{48C82296-2356-456A-9880-2DCE3E687F9F}" type="parTrans" cxnId="{D89336E1-3EC8-4DF1-A9A6-15FAD1A8D6C6}">
      <dgm:prSet/>
      <dgm:spPr/>
      <dgm:t>
        <a:bodyPr/>
        <a:lstStyle/>
        <a:p>
          <a:endParaRPr lang="en-US"/>
        </a:p>
      </dgm:t>
    </dgm:pt>
    <dgm:pt modelId="{23B8397F-A087-494F-AE76-86EDDCBC50C3}" type="sibTrans" cxnId="{D89336E1-3EC8-4DF1-A9A6-15FAD1A8D6C6}">
      <dgm:prSet/>
      <dgm:spPr/>
      <dgm:t>
        <a:bodyPr/>
        <a:lstStyle/>
        <a:p>
          <a:endParaRPr lang="en-US"/>
        </a:p>
      </dgm:t>
    </dgm:pt>
    <dgm:pt modelId="{B5B183B4-F059-4A5D-9CB3-CCF62B7607A4}" type="pres">
      <dgm:prSet presAssocID="{F2968A69-6FFE-4D53-B4C7-981DA381B63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AFD5A5B-FA6D-43DC-8CFB-1458A03D09F4}" type="pres">
      <dgm:prSet presAssocID="{DDAF7FD6-18AF-42AF-AEA8-7C0982723903}" presName="centerShape" presStyleLbl="node0" presStyleIdx="0" presStyleCnt="1"/>
      <dgm:spPr/>
    </dgm:pt>
    <dgm:pt modelId="{01052117-E87F-4ADD-89B4-77230D6BCC4E}" type="pres">
      <dgm:prSet presAssocID="{72D16D53-51DD-41AA-9736-26A4DBC3522A}" presName="parTrans" presStyleLbl="bgSibTrans2D1" presStyleIdx="0" presStyleCnt="4"/>
      <dgm:spPr/>
    </dgm:pt>
    <dgm:pt modelId="{CBD3A2EB-B707-4652-BD29-4E4221014394}" type="pres">
      <dgm:prSet presAssocID="{F54FF4EC-7513-4953-91FB-8396314A26F8}" presName="node" presStyleLbl="node1" presStyleIdx="0" presStyleCnt="4">
        <dgm:presLayoutVars>
          <dgm:bulletEnabled val="1"/>
        </dgm:presLayoutVars>
      </dgm:prSet>
      <dgm:spPr/>
    </dgm:pt>
    <dgm:pt modelId="{84C2A660-023C-44D1-A65A-80F6410905CB}" type="pres">
      <dgm:prSet presAssocID="{6F309437-3E10-47F7-8612-9D2707F19551}" presName="parTrans" presStyleLbl="bgSibTrans2D1" presStyleIdx="1" presStyleCnt="4"/>
      <dgm:spPr/>
    </dgm:pt>
    <dgm:pt modelId="{B5430E67-5033-421F-B5DF-4DBFEB82E314}" type="pres">
      <dgm:prSet presAssocID="{6E517C1E-D82E-4C8B-A9A3-533EFC9C5AD4}" presName="node" presStyleLbl="node1" presStyleIdx="1" presStyleCnt="4">
        <dgm:presLayoutVars>
          <dgm:bulletEnabled val="1"/>
        </dgm:presLayoutVars>
      </dgm:prSet>
      <dgm:spPr/>
    </dgm:pt>
    <dgm:pt modelId="{04EBF976-0152-4E79-A41A-E6BA989AF8C0}" type="pres">
      <dgm:prSet presAssocID="{B8506890-6188-4738-AC7D-67DB1A88A955}" presName="parTrans" presStyleLbl="bgSibTrans2D1" presStyleIdx="2" presStyleCnt="4"/>
      <dgm:spPr/>
    </dgm:pt>
    <dgm:pt modelId="{633F97CA-1AFB-49A0-9A85-594525076BA2}" type="pres">
      <dgm:prSet presAssocID="{DDCAE77E-48C2-47D6-A53C-E0DA57285DF0}" presName="node" presStyleLbl="node1" presStyleIdx="2" presStyleCnt="4">
        <dgm:presLayoutVars>
          <dgm:bulletEnabled val="1"/>
        </dgm:presLayoutVars>
      </dgm:prSet>
      <dgm:spPr/>
    </dgm:pt>
    <dgm:pt modelId="{2A028CBB-9E95-4D6C-8DB7-9535A01301BC}" type="pres">
      <dgm:prSet presAssocID="{48C82296-2356-456A-9880-2DCE3E687F9F}" presName="parTrans" presStyleLbl="bgSibTrans2D1" presStyleIdx="3" presStyleCnt="4"/>
      <dgm:spPr/>
    </dgm:pt>
    <dgm:pt modelId="{CEF8519B-1A82-48AA-9753-8250A44C6080}" type="pres">
      <dgm:prSet presAssocID="{1CF6E35E-484B-4E90-A99E-D716473BB27A}" presName="node" presStyleLbl="node1" presStyleIdx="3" presStyleCnt="4">
        <dgm:presLayoutVars>
          <dgm:bulletEnabled val="1"/>
        </dgm:presLayoutVars>
      </dgm:prSet>
      <dgm:spPr/>
    </dgm:pt>
  </dgm:ptLst>
  <dgm:cxnLst>
    <dgm:cxn modelId="{9BC91C08-5D23-4D3D-9F3E-A524897DE1E0}" srcId="{F2968A69-6FFE-4D53-B4C7-981DA381B632}" destId="{DDAF7FD6-18AF-42AF-AEA8-7C0982723903}" srcOrd="0" destOrd="0" parTransId="{8CDB0322-2B9A-46BD-BCBE-2D8918E1CEBB}" sibTransId="{761850AD-2DF8-4820-8711-5C04186572DC}"/>
    <dgm:cxn modelId="{E8119418-F13F-45CF-86A1-070CB3554006}" type="presOf" srcId="{DDCAE77E-48C2-47D6-A53C-E0DA57285DF0}" destId="{633F97CA-1AFB-49A0-9A85-594525076BA2}" srcOrd="0" destOrd="0" presId="urn:microsoft.com/office/officeart/2005/8/layout/radial4"/>
    <dgm:cxn modelId="{B7719F64-11EC-42D6-9A20-F24A874762AF}" type="presOf" srcId="{F54FF4EC-7513-4953-91FB-8396314A26F8}" destId="{CBD3A2EB-B707-4652-BD29-4E4221014394}" srcOrd="0" destOrd="0" presId="urn:microsoft.com/office/officeart/2005/8/layout/radial4"/>
    <dgm:cxn modelId="{7E6BAF56-0CF7-496E-AA78-AE56C13DC4E6}" type="presOf" srcId="{48C82296-2356-456A-9880-2DCE3E687F9F}" destId="{2A028CBB-9E95-4D6C-8DB7-9535A01301BC}" srcOrd="0" destOrd="0" presId="urn:microsoft.com/office/officeart/2005/8/layout/radial4"/>
    <dgm:cxn modelId="{278CB17E-A433-4579-BDDB-88C3ED5654A1}" srcId="{DDAF7FD6-18AF-42AF-AEA8-7C0982723903}" destId="{DDCAE77E-48C2-47D6-A53C-E0DA57285DF0}" srcOrd="2" destOrd="0" parTransId="{B8506890-6188-4738-AC7D-67DB1A88A955}" sibTransId="{3345BA22-648D-44D7-A8BD-A179B6418313}"/>
    <dgm:cxn modelId="{7D346981-C926-4A12-A6E5-8B3DB6DEA39B}" type="presOf" srcId="{6F309437-3E10-47F7-8612-9D2707F19551}" destId="{84C2A660-023C-44D1-A65A-80F6410905CB}" srcOrd="0" destOrd="0" presId="urn:microsoft.com/office/officeart/2005/8/layout/radial4"/>
    <dgm:cxn modelId="{2DB54E9B-729A-4212-AFC5-8D92A47CD307}" type="presOf" srcId="{B8506890-6188-4738-AC7D-67DB1A88A955}" destId="{04EBF976-0152-4E79-A41A-E6BA989AF8C0}" srcOrd="0" destOrd="0" presId="urn:microsoft.com/office/officeart/2005/8/layout/radial4"/>
    <dgm:cxn modelId="{13D0009D-F134-46B8-A523-4BDE1C715714}" srcId="{DDAF7FD6-18AF-42AF-AEA8-7C0982723903}" destId="{F54FF4EC-7513-4953-91FB-8396314A26F8}" srcOrd="0" destOrd="0" parTransId="{72D16D53-51DD-41AA-9736-26A4DBC3522A}" sibTransId="{E0B0DF57-DEE7-473B-B4EB-2688195648EF}"/>
    <dgm:cxn modelId="{FDF919AE-F8C7-4611-BE8F-838E04668D38}" type="presOf" srcId="{F2968A69-6FFE-4D53-B4C7-981DA381B632}" destId="{B5B183B4-F059-4A5D-9CB3-CCF62B7607A4}" srcOrd="0" destOrd="0" presId="urn:microsoft.com/office/officeart/2005/8/layout/radial4"/>
    <dgm:cxn modelId="{128FE1C2-3103-4826-A969-C268C1369C4B}" type="presOf" srcId="{1CF6E35E-484B-4E90-A99E-D716473BB27A}" destId="{CEF8519B-1A82-48AA-9753-8250A44C6080}" srcOrd="0" destOrd="0" presId="urn:microsoft.com/office/officeart/2005/8/layout/radial4"/>
    <dgm:cxn modelId="{522162CB-372A-4933-870B-7756FE5DC79C}" type="presOf" srcId="{DDAF7FD6-18AF-42AF-AEA8-7C0982723903}" destId="{FAFD5A5B-FA6D-43DC-8CFB-1458A03D09F4}" srcOrd="0" destOrd="0" presId="urn:microsoft.com/office/officeart/2005/8/layout/radial4"/>
    <dgm:cxn modelId="{7647BBDF-048C-43C0-89D1-44B6B2859490}" type="presOf" srcId="{72D16D53-51DD-41AA-9736-26A4DBC3522A}" destId="{01052117-E87F-4ADD-89B4-77230D6BCC4E}" srcOrd="0" destOrd="0" presId="urn:microsoft.com/office/officeart/2005/8/layout/radial4"/>
    <dgm:cxn modelId="{D89336E1-3EC8-4DF1-A9A6-15FAD1A8D6C6}" srcId="{DDAF7FD6-18AF-42AF-AEA8-7C0982723903}" destId="{1CF6E35E-484B-4E90-A99E-D716473BB27A}" srcOrd="3" destOrd="0" parTransId="{48C82296-2356-456A-9880-2DCE3E687F9F}" sibTransId="{23B8397F-A087-494F-AE76-86EDDCBC50C3}"/>
    <dgm:cxn modelId="{8FDF3EEB-75E8-4732-8CEE-491C494C5B39}" srcId="{DDAF7FD6-18AF-42AF-AEA8-7C0982723903}" destId="{6E517C1E-D82E-4C8B-A9A3-533EFC9C5AD4}" srcOrd="1" destOrd="0" parTransId="{6F309437-3E10-47F7-8612-9D2707F19551}" sibTransId="{515DDEB2-A2C2-45F4-9B25-D760D1C31B5C}"/>
    <dgm:cxn modelId="{70A54BEE-7BDF-4F23-ACA8-BAB03B68AAC3}" type="presOf" srcId="{6E517C1E-D82E-4C8B-A9A3-533EFC9C5AD4}" destId="{B5430E67-5033-421F-B5DF-4DBFEB82E314}" srcOrd="0" destOrd="0" presId="urn:microsoft.com/office/officeart/2005/8/layout/radial4"/>
    <dgm:cxn modelId="{66F34FA7-4DB4-4F61-9A10-557EE3D09EBF}" type="presParOf" srcId="{B5B183B4-F059-4A5D-9CB3-CCF62B7607A4}" destId="{FAFD5A5B-FA6D-43DC-8CFB-1458A03D09F4}" srcOrd="0" destOrd="0" presId="urn:microsoft.com/office/officeart/2005/8/layout/radial4"/>
    <dgm:cxn modelId="{CBCDA287-7A7B-4350-9970-09DCAEBAAAE2}" type="presParOf" srcId="{B5B183B4-F059-4A5D-9CB3-CCF62B7607A4}" destId="{01052117-E87F-4ADD-89B4-77230D6BCC4E}" srcOrd="1" destOrd="0" presId="urn:microsoft.com/office/officeart/2005/8/layout/radial4"/>
    <dgm:cxn modelId="{366149DA-7EBA-4798-8645-3D685493D1EC}" type="presParOf" srcId="{B5B183B4-F059-4A5D-9CB3-CCF62B7607A4}" destId="{CBD3A2EB-B707-4652-BD29-4E4221014394}" srcOrd="2" destOrd="0" presId="urn:microsoft.com/office/officeart/2005/8/layout/radial4"/>
    <dgm:cxn modelId="{5FBC5FB7-3922-4682-8129-094C8E6B4FEB}" type="presParOf" srcId="{B5B183B4-F059-4A5D-9CB3-CCF62B7607A4}" destId="{84C2A660-023C-44D1-A65A-80F6410905CB}" srcOrd="3" destOrd="0" presId="urn:microsoft.com/office/officeart/2005/8/layout/radial4"/>
    <dgm:cxn modelId="{275F1F9D-F685-4662-AD20-2B8188BCEBD0}" type="presParOf" srcId="{B5B183B4-F059-4A5D-9CB3-CCF62B7607A4}" destId="{B5430E67-5033-421F-B5DF-4DBFEB82E314}" srcOrd="4" destOrd="0" presId="urn:microsoft.com/office/officeart/2005/8/layout/radial4"/>
    <dgm:cxn modelId="{DF9F2705-98F8-4991-9971-E998F352E5CD}" type="presParOf" srcId="{B5B183B4-F059-4A5D-9CB3-CCF62B7607A4}" destId="{04EBF976-0152-4E79-A41A-E6BA989AF8C0}" srcOrd="5" destOrd="0" presId="urn:microsoft.com/office/officeart/2005/8/layout/radial4"/>
    <dgm:cxn modelId="{529F6C2E-9D93-4AA1-A506-A438CD644D04}" type="presParOf" srcId="{B5B183B4-F059-4A5D-9CB3-CCF62B7607A4}" destId="{633F97CA-1AFB-49A0-9A85-594525076BA2}" srcOrd="6" destOrd="0" presId="urn:microsoft.com/office/officeart/2005/8/layout/radial4"/>
    <dgm:cxn modelId="{ACF6E566-CE8B-4552-AD38-148F43830682}" type="presParOf" srcId="{B5B183B4-F059-4A5D-9CB3-CCF62B7607A4}" destId="{2A028CBB-9E95-4D6C-8DB7-9535A01301BC}" srcOrd="7" destOrd="0" presId="urn:microsoft.com/office/officeart/2005/8/layout/radial4"/>
    <dgm:cxn modelId="{707B7484-6FBF-4D13-9132-8EB5909E2058}" type="presParOf" srcId="{B5B183B4-F059-4A5D-9CB3-CCF62B7607A4}" destId="{CEF8519B-1A82-48AA-9753-8250A44C608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EADFF9-2A13-4A76-A422-F32D34C69B2D}" type="doc">
      <dgm:prSet loTypeId="urn:microsoft.com/office/officeart/2005/8/layout/hList1" loCatId="list" qsTypeId="urn:microsoft.com/office/officeart/2005/8/quickstyle/3d3" qsCatId="3D" csTypeId="urn:microsoft.com/office/officeart/2005/8/colors/accent5_3" csCatId="accent5"/>
      <dgm:spPr/>
      <dgm:t>
        <a:bodyPr/>
        <a:lstStyle/>
        <a:p>
          <a:endParaRPr lang="en-US"/>
        </a:p>
      </dgm:t>
    </dgm:pt>
    <dgm:pt modelId="{99490BCB-730F-499E-9FFF-4CE8E3641460}">
      <dgm:prSet/>
      <dgm:spPr/>
      <dgm:t>
        <a:bodyPr/>
        <a:lstStyle/>
        <a:p>
          <a:r>
            <a:rPr lang="en-US" b="1" i="0"/>
            <a:t>Automation and Efficiency</a:t>
          </a:r>
          <a:endParaRPr lang="en-US"/>
        </a:p>
      </dgm:t>
    </dgm:pt>
    <dgm:pt modelId="{D9F63849-7AED-4766-9174-E76E0EEAFA1E}" type="parTrans" cxnId="{FEF0C451-BFDE-4EC7-BCAD-F4D710504316}">
      <dgm:prSet/>
      <dgm:spPr/>
      <dgm:t>
        <a:bodyPr/>
        <a:lstStyle/>
        <a:p>
          <a:endParaRPr lang="en-US"/>
        </a:p>
      </dgm:t>
    </dgm:pt>
    <dgm:pt modelId="{ED6BE8F1-54E2-4380-B2AB-9F6CE0A99BE7}" type="sibTrans" cxnId="{FEF0C451-BFDE-4EC7-BCAD-F4D710504316}">
      <dgm:prSet/>
      <dgm:spPr/>
      <dgm:t>
        <a:bodyPr/>
        <a:lstStyle/>
        <a:p>
          <a:endParaRPr lang="en-US"/>
        </a:p>
      </dgm:t>
    </dgm:pt>
    <dgm:pt modelId="{FCE22F6C-544A-46CB-ABB7-1A937020D6B4}">
      <dgm:prSet/>
      <dgm:spPr/>
      <dgm:t>
        <a:bodyPr/>
        <a:lstStyle/>
        <a:p>
          <a:r>
            <a:rPr lang="en-US" b="0" i="0"/>
            <a:t>AI reduces manual tasks such as payroll calculations, benefits processing, and compliance reporting.</a:t>
          </a:r>
          <a:endParaRPr lang="en-US"/>
        </a:p>
      </dgm:t>
    </dgm:pt>
    <dgm:pt modelId="{45CB378B-0714-499B-9CA2-ED25A8F0ACAE}" type="parTrans" cxnId="{07785D37-D032-435F-BCEA-B89FE6AAEC2E}">
      <dgm:prSet/>
      <dgm:spPr/>
      <dgm:t>
        <a:bodyPr/>
        <a:lstStyle/>
        <a:p>
          <a:endParaRPr lang="en-US"/>
        </a:p>
      </dgm:t>
    </dgm:pt>
    <dgm:pt modelId="{783B1969-AD1A-4513-9093-F05ECB2FB2FB}" type="sibTrans" cxnId="{07785D37-D032-435F-BCEA-B89FE6AAEC2E}">
      <dgm:prSet/>
      <dgm:spPr/>
      <dgm:t>
        <a:bodyPr/>
        <a:lstStyle/>
        <a:p>
          <a:endParaRPr lang="en-US"/>
        </a:p>
      </dgm:t>
    </dgm:pt>
    <dgm:pt modelId="{660DE27B-A522-49C6-AD09-01E88A0DCED5}">
      <dgm:prSet/>
      <dgm:spPr/>
      <dgm:t>
        <a:bodyPr/>
        <a:lstStyle/>
        <a:p>
          <a:r>
            <a:rPr lang="en-US" b="0" i="0"/>
            <a:t>AI-driven chatbots handle employee inquiries, reducing HR workload.</a:t>
          </a:r>
          <a:endParaRPr lang="en-US"/>
        </a:p>
      </dgm:t>
    </dgm:pt>
    <dgm:pt modelId="{253F6F7C-7648-41DA-A5E4-5E095554FEF8}" type="parTrans" cxnId="{4B2CEB9D-BC9A-49CD-A8EA-21057AE7AA8B}">
      <dgm:prSet/>
      <dgm:spPr/>
      <dgm:t>
        <a:bodyPr/>
        <a:lstStyle/>
        <a:p>
          <a:endParaRPr lang="en-US"/>
        </a:p>
      </dgm:t>
    </dgm:pt>
    <dgm:pt modelId="{A9EEDC64-F88B-44DA-B45D-DD712C88155F}" type="sibTrans" cxnId="{4B2CEB9D-BC9A-49CD-A8EA-21057AE7AA8B}">
      <dgm:prSet/>
      <dgm:spPr/>
      <dgm:t>
        <a:bodyPr/>
        <a:lstStyle/>
        <a:p>
          <a:endParaRPr lang="en-US"/>
        </a:p>
      </dgm:t>
    </dgm:pt>
    <dgm:pt modelId="{B5EDC566-D363-44EA-91D6-0944433D12A8}">
      <dgm:prSet/>
      <dgm:spPr/>
      <dgm:t>
        <a:bodyPr/>
        <a:lstStyle/>
        <a:p>
          <a:r>
            <a:rPr lang="en-US" b="1" i="0"/>
            <a:t>Enhanced Payroll Accuracy &amp; Compliance</a:t>
          </a:r>
          <a:endParaRPr lang="en-US"/>
        </a:p>
      </dgm:t>
    </dgm:pt>
    <dgm:pt modelId="{7650B5E3-57E7-40DD-B242-83E16F5BE100}" type="parTrans" cxnId="{36BB4B43-6C24-4713-B253-B988980D0228}">
      <dgm:prSet/>
      <dgm:spPr/>
      <dgm:t>
        <a:bodyPr/>
        <a:lstStyle/>
        <a:p>
          <a:endParaRPr lang="en-US"/>
        </a:p>
      </dgm:t>
    </dgm:pt>
    <dgm:pt modelId="{681A29DE-3EE9-4584-895B-B7B28D7C1BF4}" type="sibTrans" cxnId="{36BB4B43-6C24-4713-B253-B988980D0228}">
      <dgm:prSet/>
      <dgm:spPr/>
      <dgm:t>
        <a:bodyPr/>
        <a:lstStyle/>
        <a:p>
          <a:endParaRPr lang="en-US"/>
        </a:p>
      </dgm:t>
    </dgm:pt>
    <dgm:pt modelId="{172C396E-BB9A-4F30-843B-71A9045E221D}">
      <dgm:prSet/>
      <dgm:spPr/>
      <dgm:t>
        <a:bodyPr/>
        <a:lstStyle/>
        <a:p>
          <a:r>
            <a:rPr lang="en-US" b="0" i="0"/>
            <a:t>AI detects and corrects payroll discrepancies in real-time.</a:t>
          </a:r>
          <a:endParaRPr lang="en-US"/>
        </a:p>
      </dgm:t>
    </dgm:pt>
    <dgm:pt modelId="{38AB2A4E-C770-4FAC-81FE-4873FA823C74}" type="parTrans" cxnId="{B92FAC3A-C0B6-453F-A551-42F39A38CDAE}">
      <dgm:prSet/>
      <dgm:spPr/>
      <dgm:t>
        <a:bodyPr/>
        <a:lstStyle/>
        <a:p>
          <a:endParaRPr lang="en-US"/>
        </a:p>
      </dgm:t>
    </dgm:pt>
    <dgm:pt modelId="{80D3CCB5-253C-4479-9FA2-52520CFB97C7}" type="sibTrans" cxnId="{B92FAC3A-C0B6-453F-A551-42F39A38CDAE}">
      <dgm:prSet/>
      <dgm:spPr/>
      <dgm:t>
        <a:bodyPr/>
        <a:lstStyle/>
        <a:p>
          <a:endParaRPr lang="en-US"/>
        </a:p>
      </dgm:t>
    </dgm:pt>
    <dgm:pt modelId="{0CA16F13-1725-45ED-B4F7-6BC4CC373AA9}">
      <dgm:prSet/>
      <dgm:spPr/>
      <dgm:t>
        <a:bodyPr/>
        <a:lstStyle/>
        <a:p>
          <a:r>
            <a:rPr lang="en-US" b="0" i="0"/>
            <a:t>Automated compliance tracking ensures adherence to tax laws and labor regulations.</a:t>
          </a:r>
          <a:endParaRPr lang="en-US"/>
        </a:p>
      </dgm:t>
    </dgm:pt>
    <dgm:pt modelId="{63D93F6F-5861-470B-A752-A032CE6F62FD}" type="parTrans" cxnId="{24F90DF7-7FD0-48B6-BBE0-45CBA85E4A72}">
      <dgm:prSet/>
      <dgm:spPr/>
      <dgm:t>
        <a:bodyPr/>
        <a:lstStyle/>
        <a:p>
          <a:endParaRPr lang="en-US"/>
        </a:p>
      </dgm:t>
    </dgm:pt>
    <dgm:pt modelId="{A32D5CC9-376F-477C-A051-08557B2B2B87}" type="sibTrans" cxnId="{24F90DF7-7FD0-48B6-BBE0-45CBA85E4A72}">
      <dgm:prSet/>
      <dgm:spPr/>
      <dgm:t>
        <a:bodyPr/>
        <a:lstStyle/>
        <a:p>
          <a:endParaRPr lang="en-US"/>
        </a:p>
      </dgm:t>
    </dgm:pt>
    <dgm:pt modelId="{CB60DC12-1421-4393-8CB9-16187D3F1D81}">
      <dgm:prSet/>
      <dgm:spPr/>
      <dgm:t>
        <a:bodyPr/>
        <a:lstStyle/>
        <a:p>
          <a:r>
            <a:rPr lang="en-US" b="1" i="0"/>
            <a:t>Improved Employee Experience</a:t>
          </a:r>
          <a:endParaRPr lang="en-US"/>
        </a:p>
      </dgm:t>
    </dgm:pt>
    <dgm:pt modelId="{34F1C6AE-725B-4B4C-BD24-1D990B778FCE}" type="parTrans" cxnId="{4E3F1AF9-B752-493F-A0E4-9A63082F7807}">
      <dgm:prSet/>
      <dgm:spPr/>
      <dgm:t>
        <a:bodyPr/>
        <a:lstStyle/>
        <a:p>
          <a:endParaRPr lang="en-US"/>
        </a:p>
      </dgm:t>
    </dgm:pt>
    <dgm:pt modelId="{BEFABCA5-7612-49BD-9A7F-92F87422BDAA}" type="sibTrans" cxnId="{4E3F1AF9-B752-493F-A0E4-9A63082F7807}">
      <dgm:prSet/>
      <dgm:spPr/>
      <dgm:t>
        <a:bodyPr/>
        <a:lstStyle/>
        <a:p>
          <a:endParaRPr lang="en-US"/>
        </a:p>
      </dgm:t>
    </dgm:pt>
    <dgm:pt modelId="{4DFC5A10-8E6C-407B-83DE-7FD7FABDECDF}">
      <dgm:prSet/>
      <dgm:spPr/>
      <dgm:t>
        <a:bodyPr/>
        <a:lstStyle/>
        <a:p>
          <a:r>
            <a:rPr lang="en-US" b="0" i="0"/>
            <a:t>Personalized AI-driven recommendations for benefits and retirement planning.</a:t>
          </a:r>
          <a:endParaRPr lang="en-US"/>
        </a:p>
      </dgm:t>
    </dgm:pt>
    <dgm:pt modelId="{30AD84FC-79FA-49F1-9A40-E9D819472D4A}" type="parTrans" cxnId="{22BAE1E4-7725-4016-96BD-32A0346EB285}">
      <dgm:prSet/>
      <dgm:spPr/>
      <dgm:t>
        <a:bodyPr/>
        <a:lstStyle/>
        <a:p>
          <a:endParaRPr lang="en-US"/>
        </a:p>
      </dgm:t>
    </dgm:pt>
    <dgm:pt modelId="{C5146B2D-3554-4750-9627-47CCCB7AFDBC}" type="sibTrans" cxnId="{22BAE1E4-7725-4016-96BD-32A0346EB285}">
      <dgm:prSet/>
      <dgm:spPr/>
      <dgm:t>
        <a:bodyPr/>
        <a:lstStyle/>
        <a:p>
          <a:endParaRPr lang="en-US"/>
        </a:p>
      </dgm:t>
    </dgm:pt>
    <dgm:pt modelId="{B211A7D4-5376-4F5B-8E61-A09EA122367B}">
      <dgm:prSet/>
      <dgm:spPr/>
      <dgm:t>
        <a:bodyPr/>
        <a:lstStyle/>
        <a:p>
          <a:r>
            <a:rPr lang="en-US" b="0" i="0"/>
            <a:t>AI-powered self-service portals provide instant access to HR and payroll information.</a:t>
          </a:r>
          <a:endParaRPr lang="en-US"/>
        </a:p>
      </dgm:t>
    </dgm:pt>
    <dgm:pt modelId="{B2B050EE-2839-40CB-A24D-70936B3D2539}" type="parTrans" cxnId="{31E5F5AF-DD47-4121-96B5-30618EC8E72A}">
      <dgm:prSet/>
      <dgm:spPr/>
      <dgm:t>
        <a:bodyPr/>
        <a:lstStyle/>
        <a:p>
          <a:endParaRPr lang="en-US"/>
        </a:p>
      </dgm:t>
    </dgm:pt>
    <dgm:pt modelId="{1F7689E3-1CE9-4B4B-AC6E-6E7F852B8464}" type="sibTrans" cxnId="{31E5F5AF-DD47-4121-96B5-30618EC8E72A}">
      <dgm:prSet/>
      <dgm:spPr/>
      <dgm:t>
        <a:bodyPr/>
        <a:lstStyle/>
        <a:p>
          <a:endParaRPr lang="en-US"/>
        </a:p>
      </dgm:t>
    </dgm:pt>
    <dgm:pt modelId="{C42F9829-92CA-4422-BED4-69E73362AE8C}">
      <dgm:prSet/>
      <dgm:spPr/>
      <dgm:t>
        <a:bodyPr/>
        <a:lstStyle/>
        <a:p>
          <a:r>
            <a:rPr lang="en-US" b="1" i="0"/>
            <a:t>Cost Reduction and Fraud Prevention</a:t>
          </a:r>
          <a:endParaRPr lang="en-US"/>
        </a:p>
      </dgm:t>
    </dgm:pt>
    <dgm:pt modelId="{14A63FF3-40DB-457F-921B-D236770FA9AB}" type="parTrans" cxnId="{6D22CE5D-5341-402B-AB85-252F5D2A340A}">
      <dgm:prSet/>
      <dgm:spPr/>
      <dgm:t>
        <a:bodyPr/>
        <a:lstStyle/>
        <a:p>
          <a:endParaRPr lang="en-US"/>
        </a:p>
      </dgm:t>
    </dgm:pt>
    <dgm:pt modelId="{9E184C3D-533F-4629-97D3-FEC3F53A8118}" type="sibTrans" cxnId="{6D22CE5D-5341-402B-AB85-252F5D2A340A}">
      <dgm:prSet/>
      <dgm:spPr/>
      <dgm:t>
        <a:bodyPr/>
        <a:lstStyle/>
        <a:p>
          <a:endParaRPr lang="en-US"/>
        </a:p>
      </dgm:t>
    </dgm:pt>
    <dgm:pt modelId="{9076A9F7-216A-4D04-96CC-4C44AE0599E5}">
      <dgm:prSet/>
      <dgm:spPr/>
      <dgm:t>
        <a:bodyPr/>
        <a:lstStyle/>
        <a:p>
          <a:r>
            <a:rPr lang="en-US" b="0" i="0"/>
            <a:t>AI minimizes payroll errors and fraudulent claims.</a:t>
          </a:r>
          <a:endParaRPr lang="en-US"/>
        </a:p>
      </dgm:t>
    </dgm:pt>
    <dgm:pt modelId="{EBABDB98-05E2-4C2E-8B37-1F52B8F7684D}" type="parTrans" cxnId="{6CA982EA-50B5-4FB5-BC91-8627DAF92B08}">
      <dgm:prSet/>
      <dgm:spPr/>
      <dgm:t>
        <a:bodyPr/>
        <a:lstStyle/>
        <a:p>
          <a:endParaRPr lang="en-US"/>
        </a:p>
      </dgm:t>
    </dgm:pt>
    <dgm:pt modelId="{61117ADC-D16B-4DBA-94D5-4CA5198E9971}" type="sibTrans" cxnId="{6CA982EA-50B5-4FB5-BC91-8627DAF92B08}">
      <dgm:prSet/>
      <dgm:spPr/>
      <dgm:t>
        <a:bodyPr/>
        <a:lstStyle/>
        <a:p>
          <a:endParaRPr lang="en-US"/>
        </a:p>
      </dgm:t>
    </dgm:pt>
    <dgm:pt modelId="{D468E0DA-F7B1-4563-A08A-034441DA8D6C}">
      <dgm:prSet/>
      <dgm:spPr/>
      <dgm:t>
        <a:bodyPr/>
        <a:lstStyle/>
        <a:p>
          <a:r>
            <a:rPr lang="en-US" b="0" i="0"/>
            <a:t>Predictive analytics identify financial risks in benefits administration</a:t>
          </a:r>
          <a:endParaRPr lang="en-US"/>
        </a:p>
      </dgm:t>
    </dgm:pt>
    <dgm:pt modelId="{169BE89C-33EF-4B03-9E72-BE7692829D7B}" type="parTrans" cxnId="{3E3F0CBF-002D-4B49-A6F3-E91C178A6524}">
      <dgm:prSet/>
      <dgm:spPr/>
      <dgm:t>
        <a:bodyPr/>
        <a:lstStyle/>
        <a:p>
          <a:endParaRPr lang="en-US"/>
        </a:p>
      </dgm:t>
    </dgm:pt>
    <dgm:pt modelId="{2F5F6BBD-8B3D-456C-AA93-1133B2710B8B}" type="sibTrans" cxnId="{3E3F0CBF-002D-4B49-A6F3-E91C178A6524}">
      <dgm:prSet/>
      <dgm:spPr/>
      <dgm:t>
        <a:bodyPr/>
        <a:lstStyle/>
        <a:p>
          <a:endParaRPr lang="en-US"/>
        </a:p>
      </dgm:t>
    </dgm:pt>
    <dgm:pt modelId="{B5F14ECC-FDE9-460A-B169-377A97A48D2B}" type="pres">
      <dgm:prSet presAssocID="{2BEADFF9-2A13-4A76-A422-F32D34C69B2D}" presName="Name0" presStyleCnt="0">
        <dgm:presLayoutVars>
          <dgm:dir/>
          <dgm:animLvl val="lvl"/>
          <dgm:resizeHandles val="exact"/>
        </dgm:presLayoutVars>
      </dgm:prSet>
      <dgm:spPr/>
    </dgm:pt>
    <dgm:pt modelId="{A1924507-24C1-44B3-AEA6-5B23AA3E0DE7}" type="pres">
      <dgm:prSet presAssocID="{99490BCB-730F-499E-9FFF-4CE8E3641460}" presName="composite" presStyleCnt="0"/>
      <dgm:spPr/>
    </dgm:pt>
    <dgm:pt modelId="{5C707ACE-DF18-4267-9122-96F2B4E63C72}" type="pres">
      <dgm:prSet presAssocID="{99490BCB-730F-499E-9FFF-4CE8E364146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7076B160-2DA8-478E-B934-5853E0A46DD6}" type="pres">
      <dgm:prSet presAssocID="{99490BCB-730F-499E-9FFF-4CE8E3641460}" presName="desTx" presStyleLbl="alignAccFollowNode1" presStyleIdx="0" presStyleCnt="4">
        <dgm:presLayoutVars>
          <dgm:bulletEnabled val="1"/>
        </dgm:presLayoutVars>
      </dgm:prSet>
      <dgm:spPr/>
    </dgm:pt>
    <dgm:pt modelId="{4F7EE2D5-500B-4F04-835C-CDAF93B6553A}" type="pres">
      <dgm:prSet presAssocID="{ED6BE8F1-54E2-4380-B2AB-9F6CE0A99BE7}" presName="space" presStyleCnt="0"/>
      <dgm:spPr/>
    </dgm:pt>
    <dgm:pt modelId="{26828054-324C-43F6-844F-B95907D6FAD5}" type="pres">
      <dgm:prSet presAssocID="{B5EDC566-D363-44EA-91D6-0944433D12A8}" presName="composite" presStyleCnt="0"/>
      <dgm:spPr/>
    </dgm:pt>
    <dgm:pt modelId="{102408CB-0A99-4B3E-A822-D46ACA9B8E4F}" type="pres">
      <dgm:prSet presAssocID="{B5EDC566-D363-44EA-91D6-0944433D12A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BECCD81-7EEE-4731-8B36-380A3E569176}" type="pres">
      <dgm:prSet presAssocID="{B5EDC566-D363-44EA-91D6-0944433D12A8}" presName="desTx" presStyleLbl="alignAccFollowNode1" presStyleIdx="1" presStyleCnt="4">
        <dgm:presLayoutVars>
          <dgm:bulletEnabled val="1"/>
        </dgm:presLayoutVars>
      </dgm:prSet>
      <dgm:spPr/>
    </dgm:pt>
    <dgm:pt modelId="{C9F0C243-538F-487F-99F8-516DB3550F09}" type="pres">
      <dgm:prSet presAssocID="{681A29DE-3EE9-4584-895B-B7B28D7C1BF4}" presName="space" presStyleCnt="0"/>
      <dgm:spPr/>
    </dgm:pt>
    <dgm:pt modelId="{74C378A9-4426-45A1-9E8A-7DDD615848EF}" type="pres">
      <dgm:prSet presAssocID="{CB60DC12-1421-4393-8CB9-16187D3F1D81}" presName="composite" presStyleCnt="0"/>
      <dgm:spPr/>
    </dgm:pt>
    <dgm:pt modelId="{445C288A-1F5C-4ED3-BE26-B9A7748EFC60}" type="pres">
      <dgm:prSet presAssocID="{CB60DC12-1421-4393-8CB9-16187D3F1D8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128988EA-B158-4B32-B264-096845A6F684}" type="pres">
      <dgm:prSet presAssocID="{CB60DC12-1421-4393-8CB9-16187D3F1D81}" presName="desTx" presStyleLbl="alignAccFollowNode1" presStyleIdx="2" presStyleCnt="4">
        <dgm:presLayoutVars>
          <dgm:bulletEnabled val="1"/>
        </dgm:presLayoutVars>
      </dgm:prSet>
      <dgm:spPr/>
    </dgm:pt>
    <dgm:pt modelId="{C0F04B12-475E-4DCC-8190-A0FE1A9C8638}" type="pres">
      <dgm:prSet presAssocID="{BEFABCA5-7612-49BD-9A7F-92F87422BDAA}" presName="space" presStyleCnt="0"/>
      <dgm:spPr/>
    </dgm:pt>
    <dgm:pt modelId="{D33CD4F2-1A83-4836-A67C-B6BB9A5492D0}" type="pres">
      <dgm:prSet presAssocID="{C42F9829-92CA-4422-BED4-69E73362AE8C}" presName="composite" presStyleCnt="0"/>
      <dgm:spPr/>
    </dgm:pt>
    <dgm:pt modelId="{A2D4E621-7312-48FA-AEEC-89E2082B3DD5}" type="pres">
      <dgm:prSet presAssocID="{C42F9829-92CA-4422-BED4-69E73362AE8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0DFD9D9-244B-4D26-BC42-538DADBD80DD}" type="pres">
      <dgm:prSet presAssocID="{C42F9829-92CA-4422-BED4-69E73362AE8C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C96EAE13-B2F3-48C4-B725-7A2EC4A2067D}" type="presOf" srcId="{2BEADFF9-2A13-4A76-A422-F32D34C69B2D}" destId="{B5F14ECC-FDE9-460A-B169-377A97A48D2B}" srcOrd="0" destOrd="0" presId="urn:microsoft.com/office/officeart/2005/8/layout/hList1"/>
    <dgm:cxn modelId="{95AF8615-0F7F-49DD-8203-FD01B0B31CBA}" type="presOf" srcId="{FCE22F6C-544A-46CB-ABB7-1A937020D6B4}" destId="{7076B160-2DA8-478E-B934-5853E0A46DD6}" srcOrd="0" destOrd="0" presId="urn:microsoft.com/office/officeart/2005/8/layout/hList1"/>
    <dgm:cxn modelId="{A08FD125-09B2-41B6-A402-48D624FA9BEA}" type="presOf" srcId="{B211A7D4-5376-4F5B-8E61-A09EA122367B}" destId="{128988EA-B158-4B32-B264-096845A6F684}" srcOrd="0" destOrd="1" presId="urn:microsoft.com/office/officeart/2005/8/layout/hList1"/>
    <dgm:cxn modelId="{2783FA2B-3F63-4935-AB8C-A5941E80685A}" type="presOf" srcId="{99490BCB-730F-499E-9FFF-4CE8E3641460}" destId="{5C707ACE-DF18-4267-9122-96F2B4E63C72}" srcOrd="0" destOrd="0" presId="urn:microsoft.com/office/officeart/2005/8/layout/hList1"/>
    <dgm:cxn modelId="{07785D37-D032-435F-BCEA-B89FE6AAEC2E}" srcId="{99490BCB-730F-499E-9FFF-4CE8E3641460}" destId="{FCE22F6C-544A-46CB-ABB7-1A937020D6B4}" srcOrd="0" destOrd="0" parTransId="{45CB378B-0714-499B-9CA2-ED25A8F0ACAE}" sibTransId="{783B1969-AD1A-4513-9093-F05ECB2FB2FB}"/>
    <dgm:cxn modelId="{C651D639-F129-4982-AD6E-D0AA34AA6AAA}" type="presOf" srcId="{C42F9829-92CA-4422-BED4-69E73362AE8C}" destId="{A2D4E621-7312-48FA-AEEC-89E2082B3DD5}" srcOrd="0" destOrd="0" presId="urn:microsoft.com/office/officeart/2005/8/layout/hList1"/>
    <dgm:cxn modelId="{B92FAC3A-C0B6-453F-A551-42F39A38CDAE}" srcId="{B5EDC566-D363-44EA-91D6-0944433D12A8}" destId="{172C396E-BB9A-4F30-843B-71A9045E221D}" srcOrd="0" destOrd="0" parTransId="{38AB2A4E-C770-4FAC-81FE-4873FA823C74}" sibTransId="{80D3CCB5-253C-4479-9FA2-52520CFB97C7}"/>
    <dgm:cxn modelId="{905CCF3E-FA89-48DA-8218-BCF433B078A3}" type="presOf" srcId="{0CA16F13-1725-45ED-B4F7-6BC4CC373AA9}" destId="{0BECCD81-7EEE-4731-8B36-380A3E569176}" srcOrd="0" destOrd="1" presId="urn:microsoft.com/office/officeart/2005/8/layout/hList1"/>
    <dgm:cxn modelId="{6D22CE5D-5341-402B-AB85-252F5D2A340A}" srcId="{2BEADFF9-2A13-4A76-A422-F32D34C69B2D}" destId="{C42F9829-92CA-4422-BED4-69E73362AE8C}" srcOrd="3" destOrd="0" parTransId="{14A63FF3-40DB-457F-921B-D236770FA9AB}" sibTransId="{9E184C3D-533F-4629-97D3-FEC3F53A8118}"/>
    <dgm:cxn modelId="{AF66B861-36D4-44F1-A339-3D1E184E6765}" type="presOf" srcId="{172C396E-BB9A-4F30-843B-71A9045E221D}" destId="{0BECCD81-7EEE-4731-8B36-380A3E569176}" srcOrd="0" destOrd="0" presId="urn:microsoft.com/office/officeart/2005/8/layout/hList1"/>
    <dgm:cxn modelId="{36BB4B43-6C24-4713-B253-B988980D0228}" srcId="{2BEADFF9-2A13-4A76-A422-F32D34C69B2D}" destId="{B5EDC566-D363-44EA-91D6-0944433D12A8}" srcOrd="1" destOrd="0" parTransId="{7650B5E3-57E7-40DD-B242-83E16F5BE100}" sibTransId="{681A29DE-3EE9-4584-895B-B7B28D7C1BF4}"/>
    <dgm:cxn modelId="{C0775F70-CEE5-4C9B-9DD9-FB52033C3A26}" type="presOf" srcId="{9076A9F7-216A-4D04-96CC-4C44AE0599E5}" destId="{60DFD9D9-244B-4D26-BC42-538DADBD80DD}" srcOrd="0" destOrd="0" presId="urn:microsoft.com/office/officeart/2005/8/layout/hList1"/>
    <dgm:cxn modelId="{FEF0C451-BFDE-4EC7-BCAD-F4D710504316}" srcId="{2BEADFF9-2A13-4A76-A422-F32D34C69B2D}" destId="{99490BCB-730F-499E-9FFF-4CE8E3641460}" srcOrd="0" destOrd="0" parTransId="{D9F63849-7AED-4766-9174-E76E0EEAFA1E}" sibTransId="{ED6BE8F1-54E2-4380-B2AB-9F6CE0A99BE7}"/>
    <dgm:cxn modelId="{23D95775-C69E-45E4-A2E7-2129FF4EA297}" type="presOf" srcId="{4DFC5A10-8E6C-407B-83DE-7FD7FABDECDF}" destId="{128988EA-B158-4B32-B264-096845A6F684}" srcOrd="0" destOrd="0" presId="urn:microsoft.com/office/officeart/2005/8/layout/hList1"/>
    <dgm:cxn modelId="{DE893585-AC04-472B-A100-E2275788AC44}" type="presOf" srcId="{660DE27B-A522-49C6-AD09-01E88A0DCED5}" destId="{7076B160-2DA8-478E-B934-5853E0A46DD6}" srcOrd="0" destOrd="1" presId="urn:microsoft.com/office/officeart/2005/8/layout/hList1"/>
    <dgm:cxn modelId="{A262019A-4446-47E5-AD85-513101BA0BE5}" type="presOf" srcId="{B5EDC566-D363-44EA-91D6-0944433D12A8}" destId="{102408CB-0A99-4B3E-A822-D46ACA9B8E4F}" srcOrd="0" destOrd="0" presId="urn:microsoft.com/office/officeart/2005/8/layout/hList1"/>
    <dgm:cxn modelId="{4B2CEB9D-BC9A-49CD-A8EA-21057AE7AA8B}" srcId="{99490BCB-730F-499E-9FFF-4CE8E3641460}" destId="{660DE27B-A522-49C6-AD09-01E88A0DCED5}" srcOrd="1" destOrd="0" parTransId="{253F6F7C-7648-41DA-A5E4-5E095554FEF8}" sibTransId="{A9EEDC64-F88B-44DA-B45D-DD712C88155F}"/>
    <dgm:cxn modelId="{31E5F5AF-DD47-4121-96B5-30618EC8E72A}" srcId="{CB60DC12-1421-4393-8CB9-16187D3F1D81}" destId="{B211A7D4-5376-4F5B-8E61-A09EA122367B}" srcOrd="1" destOrd="0" parTransId="{B2B050EE-2839-40CB-A24D-70936B3D2539}" sibTransId="{1F7689E3-1CE9-4B4B-AC6E-6E7F852B8464}"/>
    <dgm:cxn modelId="{3E3F0CBF-002D-4B49-A6F3-E91C178A6524}" srcId="{C42F9829-92CA-4422-BED4-69E73362AE8C}" destId="{D468E0DA-F7B1-4563-A08A-034441DA8D6C}" srcOrd="1" destOrd="0" parTransId="{169BE89C-33EF-4B03-9E72-BE7692829D7B}" sibTransId="{2F5F6BBD-8B3D-456C-AA93-1133B2710B8B}"/>
    <dgm:cxn modelId="{94A82BC4-8AFE-443F-9F68-49B535667589}" type="presOf" srcId="{D468E0DA-F7B1-4563-A08A-034441DA8D6C}" destId="{60DFD9D9-244B-4D26-BC42-538DADBD80DD}" srcOrd="0" destOrd="1" presId="urn:microsoft.com/office/officeart/2005/8/layout/hList1"/>
    <dgm:cxn modelId="{22BAE1E4-7725-4016-96BD-32A0346EB285}" srcId="{CB60DC12-1421-4393-8CB9-16187D3F1D81}" destId="{4DFC5A10-8E6C-407B-83DE-7FD7FABDECDF}" srcOrd="0" destOrd="0" parTransId="{30AD84FC-79FA-49F1-9A40-E9D819472D4A}" sibTransId="{C5146B2D-3554-4750-9627-47CCCB7AFDBC}"/>
    <dgm:cxn modelId="{6CA982EA-50B5-4FB5-BC91-8627DAF92B08}" srcId="{C42F9829-92CA-4422-BED4-69E73362AE8C}" destId="{9076A9F7-216A-4D04-96CC-4C44AE0599E5}" srcOrd="0" destOrd="0" parTransId="{EBABDB98-05E2-4C2E-8B37-1F52B8F7684D}" sibTransId="{61117ADC-D16B-4DBA-94D5-4CA5198E9971}"/>
    <dgm:cxn modelId="{24F90DF7-7FD0-48B6-BBE0-45CBA85E4A72}" srcId="{B5EDC566-D363-44EA-91D6-0944433D12A8}" destId="{0CA16F13-1725-45ED-B4F7-6BC4CC373AA9}" srcOrd="1" destOrd="0" parTransId="{63D93F6F-5861-470B-A752-A032CE6F62FD}" sibTransId="{A32D5CC9-376F-477C-A051-08557B2B2B87}"/>
    <dgm:cxn modelId="{38987EF8-FFD4-4C3D-AB75-840F8A0A0021}" type="presOf" srcId="{CB60DC12-1421-4393-8CB9-16187D3F1D81}" destId="{445C288A-1F5C-4ED3-BE26-B9A7748EFC60}" srcOrd="0" destOrd="0" presId="urn:microsoft.com/office/officeart/2005/8/layout/hList1"/>
    <dgm:cxn modelId="{4E3F1AF9-B752-493F-A0E4-9A63082F7807}" srcId="{2BEADFF9-2A13-4A76-A422-F32D34C69B2D}" destId="{CB60DC12-1421-4393-8CB9-16187D3F1D81}" srcOrd="2" destOrd="0" parTransId="{34F1C6AE-725B-4B4C-BD24-1D990B778FCE}" sibTransId="{BEFABCA5-7612-49BD-9A7F-92F87422BDAA}"/>
    <dgm:cxn modelId="{AEBB8ED9-8CC7-48FB-8D1F-68EE09BF977A}" type="presParOf" srcId="{B5F14ECC-FDE9-460A-B169-377A97A48D2B}" destId="{A1924507-24C1-44B3-AEA6-5B23AA3E0DE7}" srcOrd="0" destOrd="0" presId="urn:microsoft.com/office/officeart/2005/8/layout/hList1"/>
    <dgm:cxn modelId="{F2287332-AB8D-49FD-BD46-7E7A09C156AA}" type="presParOf" srcId="{A1924507-24C1-44B3-AEA6-5B23AA3E0DE7}" destId="{5C707ACE-DF18-4267-9122-96F2B4E63C72}" srcOrd="0" destOrd="0" presId="urn:microsoft.com/office/officeart/2005/8/layout/hList1"/>
    <dgm:cxn modelId="{2E8DFCD5-6656-448B-BA51-892670DA675A}" type="presParOf" srcId="{A1924507-24C1-44B3-AEA6-5B23AA3E0DE7}" destId="{7076B160-2DA8-478E-B934-5853E0A46DD6}" srcOrd="1" destOrd="0" presId="urn:microsoft.com/office/officeart/2005/8/layout/hList1"/>
    <dgm:cxn modelId="{6C2C707B-052D-4458-81CB-67FDBBA98832}" type="presParOf" srcId="{B5F14ECC-FDE9-460A-B169-377A97A48D2B}" destId="{4F7EE2D5-500B-4F04-835C-CDAF93B6553A}" srcOrd="1" destOrd="0" presId="urn:microsoft.com/office/officeart/2005/8/layout/hList1"/>
    <dgm:cxn modelId="{9A954A69-C2B7-4B20-9E26-FB804264E0C2}" type="presParOf" srcId="{B5F14ECC-FDE9-460A-B169-377A97A48D2B}" destId="{26828054-324C-43F6-844F-B95907D6FAD5}" srcOrd="2" destOrd="0" presId="urn:microsoft.com/office/officeart/2005/8/layout/hList1"/>
    <dgm:cxn modelId="{16946BEE-B378-4F78-88CD-AB81D5B52363}" type="presParOf" srcId="{26828054-324C-43F6-844F-B95907D6FAD5}" destId="{102408CB-0A99-4B3E-A822-D46ACA9B8E4F}" srcOrd="0" destOrd="0" presId="urn:microsoft.com/office/officeart/2005/8/layout/hList1"/>
    <dgm:cxn modelId="{4D9DE6CB-0610-4FBE-86B0-537485F86067}" type="presParOf" srcId="{26828054-324C-43F6-844F-B95907D6FAD5}" destId="{0BECCD81-7EEE-4731-8B36-380A3E569176}" srcOrd="1" destOrd="0" presId="urn:microsoft.com/office/officeart/2005/8/layout/hList1"/>
    <dgm:cxn modelId="{5B1DFDC7-CDF0-4300-9CC8-9A4249926454}" type="presParOf" srcId="{B5F14ECC-FDE9-460A-B169-377A97A48D2B}" destId="{C9F0C243-538F-487F-99F8-516DB3550F09}" srcOrd="3" destOrd="0" presId="urn:microsoft.com/office/officeart/2005/8/layout/hList1"/>
    <dgm:cxn modelId="{96FCE145-3D9A-410E-A977-A3D000049A35}" type="presParOf" srcId="{B5F14ECC-FDE9-460A-B169-377A97A48D2B}" destId="{74C378A9-4426-45A1-9E8A-7DDD615848EF}" srcOrd="4" destOrd="0" presId="urn:microsoft.com/office/officeart/2005/8/layout/hList1"/>
    <dgm:cxn modelId="{C61D44FF-7589-4A1C-ACCF-CF3699A3A903}" type="presParOf" srcId="{74C378A9-4426-45A1-9E8A-7DDD615848EF}" destId="{445C288A-1F5C-4ED3-BE26-B9A7748EFC60}" srcOrd="0" destOrd="0" presId="urn:microsoft.com/office/officeart/2005/8/layout/hList1"/>
    <dgm:cxn modelId="{9CCFA6D4-6FA2-4247-AFA9-A5E404CA51BA}" type="presParOf" srcId="{74C378A9-4426-45A1-9E8A-7DDD615848EF}" destId="{128988EA-B158-4B32-B264-096845A6F684}" srcOrd="1" destOrd="0" presId="urn:microsoft.com/office/officeart/2005/8/layout/hList1"/>
    <dgm:cxn modelId="{A8ECD2BF-6848-4D60-A770-21A6B8926FCE}" type="presParOf" srcId="{B5F14ECC-FDE9-460A-B169-377A97A48D2B}" destId="{C0F04B12-475E-4DCC-8190-A0FE1A9C8638}" srcOrd="5" destOrd="0" presId="urn:microsoft.com/office/officeart/2005/8/layout/hList1"/>
    <dgm:cxn modelId="{47ECFDFD-664B-4F5D-857A-AF5DB70CD172}" type="presParOf" srcId="{B5F14ECC-FDE9-460A-B169-377A97A48D2B}" destId="{D33CD4F2-1A83-4836-A67C-B6BB9A5492D0}" srcOrd="6" destOrd="0" presId="urn:microsoft.com/office/officeart/2005/8/layout/hList1"/>
    <dgm:cxn modelId="{F1094A2D-B5F0-4799-BE51-C77BFB8A8532}" type="presParOf" srcId="{D33CD4F2-1A83-4836-A67C-B6BB9A5492D0}" destId="{A2D4E621-7312-48FA-AEEC-89E2082B3DD5}" srcOrd="0" destOrd="0" presId="urn:microsoft.com/office/officeart/2005/8/layout/hList1"/>
    <dgm:cxn modelId="{F8AD0FBF-A4AC-46D2-ABF5-4ECF97F05384}" type="presParOf" srcId="{D33CD4F2-1A83-4836-A67C-B6BB9A5492D0}" destId="{60DFD9D9-244B-4D26-BC42-538DADBD80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AF449F-C31C-49D0-B7D7-4E5337391980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4" csCatId="accent5"/>
      <dgm:spPr/>
      <dgm:t>
        <a:bodyPr/>
        <a:lstStyle/>
        <a:p>
          <a:endParaRPr lang="en-US"/>
        </a:p>
      </dgm:t>
    </dgm:pt>
    <dgm:pt modelId="{125EB373-5631-4E11-A33A-045A850D4A97}">
      <dgm:prSet/>
      <dgm:spPr/>
      <dgm:t>
        <a:bodyPr/>
        <a:lstStyle/>
        <a:p>
          <a:r>
            <a:rPr lang="en-US" b="1" i="0"/>
            <a:t>Simplified Access to Information:</a:t>
          </a:r>
          <a:r>
            <a:rPr lang="en-US" b="0" i="0"/>
            <a:t> AI-driven self-service portals enable employees to check payslips, leave balances, and benefits without HR intervention.</a:t>
          </a:r>
          <a:endParaRPr lang="en-US"/>
        </a:p>
      </dgm:t>
    </dgm:pt>
    <dgm:pt modelId="{FB065097-6478-4CB4-BFF8-F61B594C3C6F}" type="parTrans" cxnId="{F111222E-B44F-4831-80AD-497A7A6D5E7E}">
      <dgm:prSet/>
      <dgm:spPr/>
      <dgm:t>
        <a:bodyPr/>
        <a:lstStyle/>
        <a:p>
          <a:endParaRPr lang="en-US"/>
        </a:p>
      </dgm:t>
    </dgm:pt>
    <dgm:pt modelId="{1A97BF8A-F147-4F83-B856-1EF2C44DB3BB}" type="sibTrans" cxnId="{F111222E-B44F-4831-80AD-497A7A6D5E7E}">
      <dgm:prSet/>
      <dgm:spPr/>
      <dgm:t>
        <a:bodyPr/>
        <a:lstStyle/>
        <a:p>
          <a:endParaRPr lang="en-US"/>
        </a:p>
      </dgm:t>
    </dgm:pt>
    <dgm:pt modelId="{7E89C99B-D777-4318-92FC-674F6ABCB873}">
      <dgm:prSet/>
      <dgm:spPr/>
      <dgm:t>
        <a:bodyPr/>
        <a:lstStyle/>
        <a:p>
          <a:r>
            <a:rPr lang="en-US" b="1" i="0"/>
            <a:t>Personalized Career Growth Plans:</a:t>
          </a:r>
          <a:r>
            <a:rPr lang="en-US" b="0" i="0"/>
            <a:t> AI-powered learning platforms suggest tailored professional development programs and training opportunities.</a:t>
          </a:r>
          <a:endParaRPr lang="en-US"/>
        </a:p>
      </dgm:t>
    </dgm:pt>
    <dgm:pt modelId="{6CC7005A-65EB-4E76-88E4-7619A1B267B6}" type="parTrans" cxnId="{07F01F19-9A8B-4DFE-B005-A5A1ACC46DAA}">
      <dgm:prSet/>
      <dgm:spPr/>
      <dgm:t>
        <a:bodyPr/>
        <a:lstStyle/>
        <a:p>
          <a:endParaRPr lang="en-US"/>
        </a:p>
      </dgm:t>
    </dgm:pt>
    <dgm:pt modelId="{5C3ABCB1-D5ED-47B9-831D-3C7F5CBA1DDF}" type="sibTrans" cxnId="{07F01F19-9A8B-4DFE-B005-A5A1ACC46DAA}">
      <dgm:prSet/>
      <dgm:spPr/>
      <dgm:t>
        <a:bodyPr/>
        <a:lstStyle/>
        <a:p>
          <a:endParaRPr lang="en-US"/>
        </a:p>
      </dgm:t>
    </dgm:pt>
    <dgm:pt modelId="{69A0C756-3F67-40B1-8480-2DC88A3A300A}">
      <dgm:prSet/>
      <dgm:spPr/>
      <dgm:t>
        <a:bodyPr/>
        <a:lstStyle/>
        <a:p>
          <a:r>
            <a:rPr lang="en-US" b="1" i="0"/>
            <a:t>Efficient Leave Management:</a:t>
          </a:r>
          <a:r>
            <a:rPr lang="en-US" b="0" i="0"/>
            <a:t> Automated leave tracking systems enhance transparency and ease of leave application and approval.</a:t>
          </a:r>
          <a:endParaRPr lang="en-US"/>
        </a:p>
      </dgm:t>
    </dgm:pt>
    <dgm:pt modelId="{27FBCB05-028C-40C0-9FF0-C6A5CBEBED08}" type="parTrans" cxnId="{065235AD-A64A-4DCB-B2AF-04EB3104A824}">
      <dgm:prSet/>
      <dgm:spPr/>
      <dgm:t>
        <a:bodyPr/>
        <a:lstStyle/>
        <a:p>
          <a:endParaRPr lang="en-US"/>
        </a:p>
      </dgm:t>
    </dgm:pt>
    <dgm:pt modelId="{A13C972C-9D01-440A-9ECA-5E9BC2E50885}" type="sibTrans" cxnId="{065235AD-A64A-4DCB-B2AF-04EB3104A824}">
      <dgm:prSet/>
      <dgm:spPr/>
      <dgm:t>
        <a:bodyPr/>
        <a:lstStyle/>
        <a:p>
          <a:endParaRPr lang="en-US"/>
        </a:p>
      </dgm:t>
    </dgm:pt>
    <dgm:pt modelId="{CCDF3C10-53DD-49A4-AD44-79F4ED1ED95F}">
      <dgm:prSet/>
      <dgm:spPr/>
      <dgm:t>
        <a:bodyPr/>
        <a:lstStyle/>
        <a:p>
          <a:r>
            <a:rPr lang="en-US" b="1" i="0"/>
            <a:t>Faster Payroll Processing:</a:t>
          </a:r>
          <a:r>
            <a:rPr lang="en-US" b="0" i="0"/>
            <a:t> AI minimizes delays and ensures timely and accurate salary payments.</a:t>
          </a:r>
          <a:endParaRPr lang="en-US"/>
        </a:p>
      </dgm:t>
    </dgm:pt>
    <dgm:pt modelId="{94DA606C-F33B-4A1A-9BCF-2B7030733AB5}" type="parTrans" cxnId="{498C437F-DE75-43F5-B9BF-27757D3384E1}">
      <dgm:prSet/>
      <dgm:spPr/>
      <dgm:t>
        <a:bodyPr/>
        <a:lstStyle/>
        <a:p>
          <a:endParaRPr lang="en-US"/>
        </a:p>
      </dgm:t>
    </dgm:pt>
    <dgm:pt modelId="{A01A90D4-DDDD-4A8B-BFB2-B4B0BB6439F4}" type="sibTrans" cxnId="{498C437F-DE75-43F5-B9BF-27757D3384E1}">
      <dgm:prSet/>
      <dgm:spPr/>
      <dgm:t>
        <a:bodyPr/>
        <a:lstStyle/>
        <a:p>
          <a:endParaRPr lang="en-US"/>
        </a:p>
      </dgm:t>
    </dgm:pt>
    <dgm:pt modelId="{0C033348-99A4-4893-88F1-35D5A05A1CB9}">
      <dgm:prSet/>
      <dgm:spPr/>
      <dgm:t>
        <a:bodyPr/>
        <a:lstStyle/>
        <a:p>
          <a:r>
            <a:rPr lang="en-US" b="1" i="0"/>
            <a:t>Better Work-Life Balance:</a:t>
          </a:r>
          <a:r>
            <a:rPr lang="en-US" b="0" i="0"/>
            <a:t> AI-optimized scheduling reduces administrative stress, allowing employees to focus on their core responsibilities.</a:t>
          </a:r>
          <a:endParaRPr lang="en-US"/>
        </a:p>
      </dgm:t>
    </dgm:pt>
    <dgm:pt modelId="{2A91B026-2ECA-4505-A4DA-57281FD27322}" type="parTrans" cxnId="{BDB5B006-3922-40BF-A7BC-B2994B2511B0}">
      <dgm:prSet/>
      <dgm:spPr/>
      <dgm:t>
        <a:bodyPr/>
        <a:lstStyle/>
        <a:p>
          <a:endParaRPr lang="en-US"/>
        </a:p>
      </dgm:t>
    </dgm:pt>
    <dgm:pt modelId="{22233E40-F4F7-4854-968F-3903AE76013A}" type="sibTrans" cxnId="{BDB5B006-3922-40BF-A7BC-B2994B2511B0}">
      <dgm:prSet/>
      <dgm:spPr/>
      <dgm:t>
        <a:bodyPr/>
        <a:lstStyle/>
        <a:p>
          <a:endParaRPr lang="en-US"/>
        </a:p>
      </dgm:t>
    </dgm:pt>
    <dgm:pt modelId="{A562FB60-6C6C-41E3-B88D-DE2C3D6999C6}" type="pres">
      <dgm:prSet presAssocID="{09AF449F-C31C-49D0-B7D7-4E5337391980}" presName="Name0" presStyleCnt="0">
        <dgm:presLayoutVars>
          <dgm:chMax val="7"/>
          <dgm:chPref val="7"/>
          <dgm:dir/>
        </dgm:presLayoutVars>
      </dgm:prSet>
      <dgm:spPr/>
    </dgm:pt>
    <dgm:pt modelId="{11E3EC7F-9CED-4321-8C02-BA21CF2E71FB}" type="pres">
      <dgm:prSet presAssocID="{09AF449F-C31C-49D0-B7D7-4E5337391980}" presName="Name1" presStyleCnt="0"/>
      <dgm:spPr/>
    </dgm:pt>
    <dgm:pt modelId="{40575ADD-C4F1-45FB-8723-F80670C895F2}" type="pres">
      <dgm:prSet presAssocID="{09AF449F-C31C-49D0-B7D7-4E5337391980}" presName="cycle" presStyleCnt="0"/>
      <dgm:spPr/>
    </dgm:pt>
    <dgm:pt modelId="{D32881B5-8906-4BA2-BB07-866C67A29A4A}" type="pres">
      <dgm:prSet presAssocID="{09AF449F-C31C-49D0-B7D7-4E5337391980}" presName="srcNode" presStyleLbl="node1" presStyleIdx="0" presStyleCnt="5"/>
      <dgm:spPr/>
    </dgm:pt>
    <dgm:pt modelId="{BA13B600-F2AC-497B-A789-0D1A1D56CD12}" type="pres">
      <dgm:prSet presAssocID="{09AF449F-C31C-49D0-B7D7-4E5337391980}" presName="conn" presStyleLbl="parChTrans1D2" presStyleIdx="0" presStyleCnt="1"/>
      <dgm:spPr/>
    </dgm:pt>
    <dgm:pt modelId="{939B652A-1CE9-4CD7-84DB-9D86B57BA924}" type="pres">
      <dgm:prSet presAssocID="{09AF449F-C31C-49D0-B7D7-4E5337391980}" presName="extraNode" presStyleLbl="node1" presStyleIdx="0" presStyleCnt="5"/>
      <dgm:spPr/>
    </dgm:pt>
    <dgm:pt modelId="{20995F94-26F0-48C3-A868-726831281324}" type="pres">
      <dgm:prSet presAssocID="{09AF449F-C31C-49D0-B7D7-4E5337391980}" presName="dstNode" presStyleLbl="node1" presStyleIdx="0" presStyleCnt="5"/>
      <dgm:spPr/>
    </dgm:pt>
    <dgm:pt modelId="{F4071617-F201-4DF6-8B78-D34D12B92396}" type="pres">
      <dgm:prSet presAssocID="{125EB373-5631-4E11-A33A-045A850D4A97}" presName="text_1" presStyleLbl="node1" presStyleIdx="0" presStyleCnt="5">
        <dgm:presLayoutVars>
          <dgm:bulletEnabled val="1"/>
        </dgm:presLayoutVars>
      </dgm:prSet>
      <dgm:spPr/>
    </dgm:pt>
    <dgm:pt modelId="{C852292F-D5D7-449D-AC45-6F629C42C80B}" type="pres">
      <dgm:prSet presAssocID="{125EB373-5631-4E11-A33A-045A850D4A97}" presName="accent_1" presStyleCnt="0"/>
      <dgm:spPr/>
    </dgm:pt>
    <dgm:pt modelId="{A6181F3A-DB42-4B27-8F4A-E551B6CD16E7}" type="pres">
      <dgm:prSet presAssocID="{125EB373-5631-4E11-A33A-045A850D4A97}" presName="accentRepeatNode" presStyleLbl="solidFgAcc1" presStyleIdx="0" presStyleCnt="5"/>
      <dgm:spPr/>
    </dgm:pt>
    <dgm:pt modelId="{A951B77E-3EF3-4854-B8BE-3784094DD46C}" type="pres">
      <dgm:prSet presAssocID="{7E89C99B-D777-4318-92FC-674F6ABCB873}" presName="text_2" presStyleLbl="node1" presStyleIdx="1" presStyleCnt="5">
        <dgm:presLayoutVars>
          <dgm:bulletEnabled val="1"/>
        </dgm:presLayoutVars>
      </dgm:prSet>
      <dgm:spPr/>
    </dgm:pt>
    <dgm:pt modelId="{DBBACFFB-C044-4DF1-B8CE-EE6B2E80B7ED}" type="pres">
      <dgm:prSet presAssocID="{7E89C99B-D777-4318-92FC-674F6ABCB873}" presName="accent_2" presStyleCnt="0"/>
      <dgm:spPr/>
    </dgm:pt>
    <dgm:pt modelId="{3E8BC2E7-1825-400B-A861-15CB6EC79265}" type="pres">
      <dgm:prSet presAssocID="{7E89C99B-D777-4318-92FC-674F6ABCB873}" presName="accentRepeatNode" presStyleLbl="solidFgAcc1" presStyleIdx="1" presStyleCnt="5"/>
      <dgm:spPr/>
    </dgm:pt>
    <dgm:pt modelId="{359955A5-B2F6-4917-9B25-A5176260D7F0}" type="pres">
      <dgm:prSet presAssocID="{69A0C756-3F67-40B1-8480-2DC88A3A300A}" presName="text_3" presStyleLbl="node1" presStyleIdx="2" presStyleCnt="5">
        <dgm:presLayoutVars>
          <dgm:bulletEnabled val="1"/>
        </dgm:presLayoutVars>
      </dgm:prSet>
      <dgm:spPr/>
    </dgm:pt>
    <dgm:pt modelId="{B8AE5499-5757-401C-8038-35E681E729D1}" type="pres">
      <dgm:prSet presAssocID="{69A0C756-3F67-40B1-8480-2DC88A3A300A}" presName="accent_3" presStyleCnt="0"/>
      <dgm:spPr/>
    </dgm:pt>
    <dgm:pt modelId="{652D7114-5209-422B-8724-AC5C9D02FE58}" type="pres">
      <dgm:prSet presAssocID="{69A0C756-3F67-40B1-8480-2DC88A3A300A}" presName="accentRepeatNode" presStyleLbl="solidFgAcc1" presStyleIdx="2" presStyleCnt="5"/>
      <dgm:spPr/>
    </dgm:pt>
    <dgm:pt modelId="{1F512028-7620-456C-8B8E-2D275A5CE75E}" type="pres">
      <dgm:prSet presAssocID="{CCDF3C10-53DD-49A4-AD44-79F4ED1ED95F}" presName="text_4" presStyleLbl="node1" presStyleIdx="3" presStyleCnt="5">
        <dgm:presLayoutVars>
          <dgm:bulletEnabled val="1"/>
        </dgm:presLayoutVars>
      </dgm:prSet>
      <dgm:spPr/>
    </dgm:pt>
    <dgm:pt modelId="{6318979A-5A91-4987-966C-E9A514B2E019}" type="pres">
      <dgm:prSet presAssocID="{CCDF3C10-53DD-49A4-AD44-79F4ED1ED95F}" presName="accent_4" presStyleCnt="0"/>
      <dgm:spPr/>
    </dgm:pt>
    <dgm:pt modelId="{3E8DDF40-21D4-41E2-87F8-1620E523DC8D}" type="pres">
      <dgm:prSet presAssocID="{CCDF3C10-53DD-49A4-AD44-79F4ED1ED95F}" presName="accentRepeatNode" presStyleLbl="solidFgAcc1" presStyleIdx="3" presStyleCnt="5"/>
      <dgm:spPr/>
    </dgm:pt>
    <dgm:pt modelId="{DE102001-4BFF-452D-B45A-F9B3108714B5}" type="pres">
      <dgm:prSet presAssocID="{0C033348-99A4-4893-88F1-35D5A05A1CB9}" presName="text_5" presStyleLbl="node1" presStyleIdx="4" presStyleCnt="5">
        <dgm:presLayoutVars>
          <dgm:bulletEnabled val="1"/>
        </dgm:presLayoutVars>
      </dgm:prSet>
      <dgm:spPr/>
    </dgm:pt>
    <dgm:pt modelId="{654C41A0-8DEA-4658-A83A-ED188DBC4575}" type="pres">
      <dgm:prSet presAssocID="{0C033348-99A4-4893-88F1-35D5A05A1CB9}" presName="accent_5" presStyleCnt="0"/>
      <dgm:spPr/>
    </dgm:pt>
    <dgm:pt modelId="{286A36AE-503B-483D-ADFF-3CF7F8CEEC8F}" type="pres">
      <dgm:prSet presAssocID="{0C033348-99A4-4893-88F1-35D5A05A1CB9}" presName="accentRepeatNode" presStyleLbl="solidFgAcc1" presStyleIdx="4" presStyleCnt="5"/>
      <dgm:spPr/>
    </dgm:pt>
  </dgm:ptLst>
  <dgm:cxnLst>
    <dgm:cxn modelId="{BDB5B006-3922-40BF-A7BC-B2994B2511B0}" srcId="{09AF449F-C31C-49D0-B7D7-4E5337391980}" destId="{0C033348-99A4-4893-88F1-35D5A05A1CB9}" srcOrd="4" destOrd="0" parTransId="{2A91B026-2ECA-4505-A4DA-57281FD27322}" sibTransId="{22233E40-F4F7-4854-968F-3903AE76013A}"/>
    <dgm:cxn modelId="{8ACC7C0D-AA8D-4A90-B314-75C9F7702BE7}" type="presOf" srcId="{7E89C99B-D777-4318-92FC-674F6ABCB873}" destId="{A951B77E-3EF3-4854-B8BE-3784094DD46C}" srcOrd="0" destOrd="0" presId="urn:microsoft.com/office/officeart/2008/layout/VerticalCurvedList"/>
    <dgm:cxn modelId="{07F01F19-9A8B-4DFE-B005-A5A1ACC46DAA}" srcId="{09AF449F-C31C-49D0-B7D7-4E5337391980}" destId="{7E89C99B-D777-4318-92FC-674F6ABCB873}" srcOrd="1" destOrd="0" parTransId="{6CC7005A-65EB-4E76-88E4-7619A1B267B6}" sibTransId="{5C3ABCB1-D5ED-47B9-831D-3C7F5CBA1DDF}"/>
    <dgm:cxn modelId="{27F1751D-373E-4C19-A4F3-F89B02172D83}" type="presOf" srcId="{09AF449F-C31C-49D0-B7D7-4E5337391980}" destId="{A562FB60-6C6C-41E3-B88D-DE2C3D6999C6}" srcOrd="0" destOrd="0" presId="urn:microsoft.com/office/officeart/2008/layout/VerticalCurvedList"/>
    <dgm:cxn modelId="{4DE20526-7AD1-4647-B438-377967665833}" type="presOf" srcId="{69A0C756-3F67-40B1-8480-2DC88A3A300A}" destId="{359955A5-B2F6-4917-9B25-A5176260D7F0}" srcOrd="0" destOrd="0" presId="urn:microsoft.com/office/officeart/2008/layout/VerticalCurvedList"/>
    <dgm:cxn modelId="{F111222E-B44F-4831-80AD-497A7A6D5E7E}" srcId="{09AF449F-C31C-49D0-B7D7-4E5337391980}" destId="{125EB373-5631-4E11-A33A-045A850D4A97}" srcOrd="0" destOrd="0" parTransId="{FB065097-6478-4CB4-BFF8-F61B594C3C6F}" sibTransId="{1A97BF8A-F147-4F83-B856-1EF2C44DB3BB}"/>
    <dgm:cxn modelId="{EEA7C160-3310-44ED-97E7-EBFD2B27802C}" type="presOf" srcId="{1A97BF8A-F147-4F83-B856-1EF2C44DB3BB}" destId="{BA13B600-F2AC-497B-A789-0D1A1D56CD12}" srcOrd="0" destOrd="0" presId="urn:microsoft.com/office/officeart/2008/layout/VerticalCurvedList"/>
    <dgm:cxn modelId="{8305C54D-7343-43DC-B7A3-4E2948477985}" type="presOf" srcId="{125EB373-5631-4E11-A33A-045A850D4A97}" destId="{F4071617-F201-4DF6-8B78-D34D12B92396}" srcOrd="0" destOrd="0" presId="urn:microsoft.com/office/officeart/2008/layout/VerticalCurvedList"/>
    <dgm:cxn modelId="{498C437F-DE75-43F5-B9BF-27757D3384E1}" srcId="{09AF449F-C31C-49D0-B7D7-4E5337391980}" destId="{CCDF3C10-53DD-49A4-AD44-79F4ED1ED95F}" srcOrd="3" destOrd="0" parTransId="{94DA606C-F33B-4A1A-9BCF-2B7030733AB5}" sibTransId="{A01A90D4-DDDD-4A8B-BFB2-B4B0BB6439F4}"/>
    <dgm:cxn modelId="{6F889493-15A0-4F71-9DE0-F2EC697CF1AE}" type="presOf" srcId="{0C033348-99A4-4893-88F1-35D5A05A1CB9}" destId="{DE102001-4BFF-452D-B45A-F9B3108714B5}" srcOrd="0" destOrd="0" presId="urn:microsoft.com/office/officeart/2008/layout/VerticalCurvedList"/>
    <dgm:cxn modelId="{065235AD-A64A-4DCB-B2AF-04EB3104A824}" srcId="{09AF449F-C31C-49D0-B7D7-4E5337391980}" destId="{69A0C756-3F67-40B1-8480-2DC88A3A300A}" srcOrd="2" destOrd="0" parTransId="{27FBCB05-028C-40C0-9FF0-C6A5CBEBED08}" sibTransId="{A13C972C-9D01-440A-9ECA-5E9BC2E50885}"/>
    <dgm:cxn modelId="{710DB1F0-DE29-4C47-A04D-BD31AE61C4A8}" type="presOf" srcId="{CCDF3C10-53DD-49A4-AD44-79F4ED1ED95F}" destId="{1F512028-7620-456C-8B8E-2D275A5CE75E}" srcOrd="0" destOrd="0" presId="urn:microsoft.com/office/officeart/2008/layout/VerticalCurvedList"/>
    <dgm:cxn modelId="{7657BB10-E516-4771-8FCF-60ED34DD4C9C}" type="presParOf" srcId="{A562FB60-6C6C-41E3-B88D-DE2C3D6999C6}" destId="{11E3EC7F-9CED-4321-8C02-BA21CF2E71FB}" srcOrd="0" destOrd="0" presId="urn:microsoft.com/office/officeart/2008/layout/VerticalCurvedList"/>
    <dgm:cxn modelId="{2A4BD921-4408-4314-8348-EF226177080E}" type="presParOf" srcId="{11E3EC7F-9CED-4321-8C02-BA21CF2E71FB}" destId="{40575ADD-C4F1-45FB-8723-F80670C895F2}" srcOrd="0" destOrd="0" presId="urn:microsoft.com/office/officeart/2008/layout/VerticalCurvedList"/>
    <dgm:cxn modelId="{6144610F-D040-4B92-911D-DBFDC874B9DB}" type="presParOf" srcId="{40575ADD-C4F1-45FB-8723-F80670C895F2}" destId="{D32881B5-8906-4BA2-BB07-866C67A29A4A}" srcOrd="0" destOrd="0" presId="urn:microsoft.com/office/officeart/2008/layout/VerticalCurvedList"/>
    <dgm:cxn modelId="{CF03160C-5E7A-43B0-9E60-44D4E2F7E27F}" type="presParOf" srcId="{40575ADD-C4F1-45FB-8723-F80670C895F2}" destId="{BA13B600-F2AC-497B-A789-0D1A1D56CD12}" srcOrd="1" destOrd="0" presId="urn:microsoft.com/office/officeart/2008/layout/VerticalCurvedList"/>
    <dgm:cxn modelId="{790DCABC-0011-4F97-AA40-054C541E331C}" type="presParOf" srcId="{40575ADD-C4F1-45FB-8723-F80670C895F2}" destId="{939B652A-1CE9-4CD7-84DB-9D86B57BA924}" srcOrd="2" destOrd="0" presId="urn:microsoft.com/office/officeart/2008/layout/VerticalCurvedList"/>
    <dgm:cxn modelId="{D88C093E-9E52-4452-ACB9-0DCD2EB0921A}" type="presParOf" srcId="{40575ADD-C4F1-45FB-8723-F80670C895F2}" destId="{20995F94-26F0-48C3-A868-726831281324}" srcOrd="3" destOrd="0" presId="urn:microsoft.com/office/officeart/2008/layout/VerticalCurvedList"/>
    <dgm:cxn modelId="{B9B9D73E-5942-4763-A956-E28A4C743292}" type="presParOf" srcId="{11E3EC7F-9CED-4321-8C02-BA21CF2E71FB}" destId="{F4071617-F201-4DF6-8B78-D34D12B92396}" srcOrd="1" destOrd="0" presId="urn:microsoft.com/office/officeart/2008/layout/VerticalCurvedList"/>
    <dgm:cxn modelId="{FF9548FF-3DB7-444C-9377-FA649D6C5162}" type="presParOf" srcId="{11E3EC7F-9CED-4321-8C02-BA21CF2E71FB}" destId="{C852292F-D5D7-449D-AC45-6F629C42C80B}" srcOrd="2" destOrd="0" presId="urn:microsoft.com/office/officeart/2008/layout/VerticalCurvedList"/>
    <dgm:cxn modelId="{72B5F1D6-D915-4E3E-84ED-6D2716135E6E}" type="presParOf" srcId="{C852292F-D5D7-449D-AC45-6F629C42C80B}" destId="{A6181F3A-DB42-4B27-8F4A-E551B6CD16E7}" srcOrd="0" destOrd="0" presId="urn:microsoft.com/office/officeart/2008/layout/VerticalCurvedList"/>
    <dgm:cxn modelId="{187575B4-6719-4A91-8690-B25C8985749A}" type="presParOf" srcId="{11E3EC7F-9CED-4321-8C02-BA21CF2E71FB}" destId="{A951B77E-3EF3-4854-B8BE-3784094DD46C}" srcOrd="3" destOrd="0" presId="urn:microsoft.com/office/officeart/2008/layout/VerticalCurvedList"/>
    <dgm:cxn modelId="{1053CC7F-4887-4C9D-B968-DC87E50015FC}" type="presParOf" srcId="{11E3EC7F-9CED-4321-8C02-BA21CF2E71FB}" destId="{DBBACFFB-C044-4DF1-B8CE-EE6B2E80B7ED}" srcOrd="4" destOrd="0" presId="urn:microsoft.com/office/officeart/2008/layout/VerticalCurvedList"/>
    <dgm:cxn modelId="{E41BA002-78EB-4E20-BD47-C9717EAB80F9}" type="presParOf" srcId="{DBBACFFB-C044-4DF1-B8CE-EE6B2E80B7ED}" destId="{3E8BC2E7-1825-400B-A861-15CB6EC79265}" srcOrd="0" destOrd="0" presId="urn:microsoft.com/office/officeart/2008/layout/VerticalCurvedList"/>
    <dgm:cxn modelId="{599AE41F-4680-4FA4-8D2C-0E56279956E0}" type="presParOf" srcId="{11E3EC7F-9CED-4321-8C02-BA21CF2E71FB}" destId="{359955A5-B2F6-4917-9B25-A5176260D7F0}" srcOrd="5" destOrd="0" presId="urn:microsoft.com/office/officeart/2008/layout/VerticalCurvedList"/>
    <dgm:cxn modelId="{B3CB9A27-FCB4-4555-9FC5-CA6CB96F0B40}" type="presParOf" srcId="{11E3EC7F-9CED-4321-8C02-BA21CF2E71FB}" destId="{B8AE5499-5757-401C-8038-35E681E729D1}" srcOrd="6" destOrd="0" presId="urn:microsoft.com/office/officeart/2008/layout/VerticalCurvedList"/>
    <dgm:cxn modelId="{C4865823-A24A-42F4-808A-78A33DB6E6F6}" type="presParOf" srcId="{B8AE5499-5757-401C-8038-35E681E729D1}" destId="{652D7114-5209-422B-8724-AC5C9D02FE58}" srcOrd="0" destOrd="0" presId="urn:microsoft.com/office/officeart/2008/layout/VerticalCurvedList"/>
    <dgm:cxn modelId="{ACE041F9-E7F6-48DD-93DD-AFBEDDA74344}" type="presParOf" srcId="{11E3EC7F-9CED-4321-8C02-BA21CF2E71FB}" destId="{1F512028-7620-456C-8B8E-2D275A5CE75E}" srcOrd="7" destOrd="0" presId="urn:microsoft.com/office/officeart/2008/layout/VerticalCurvedList"/>
    <dgm:cxn modelId="{751784F9-1E84-44FF-B12B-2B05D20E8904}" type="presParOf" srcId="{11E3EC7F-9CED-4321-8C02-BA21CF2E71FB}" destId="{6318979A-5A91-4987-966C-E9A514B2E019}" srcOrd="8" destOrd="0" presId="urn:microsoft.com/office/officeart/2008/layout/VerticalCurvedList"/>
    <dgm:cxn modelId="{C5DA1272-6755-4CEF-8E89-7EFBADE242C9}" type="presParOf" srcId="{6318979A-5A91-4987-966C-E9A514B2E019}" destId="{3E8DDF40-21D4-41E2-87F8-1620E523DC8D}" srcOrd="0" destOrd="0" presId="urn:microsoft.com/office/officeart/2008/layout/VerticalCurvedList"/>
    <dgm:cxn modelId="{BE8AD173-8D68-4D46-99EE-2E5910ED736E}" type="presParOf" srcId="{11E3EC7F-9CED-4321-8C02-BA21CF2E71FB}" destId="{DE102001-4BFF-452D-B45A-F9B3108714B5}" srcOrd="9" destOrd="0" presId="urn:microsoft.com/office/officeart/2008/layout/VerticalCurvedList"/>
    <dgm:cxn modelId="{3B98EE87-774B-4386-889D-74A23177D50B}" type="presParOf" srcId="{11E3EC7F-9CED-4321-8C02-BA21CF2E71FB}" destId="{654C41A0-8DEA-4658-A83A-ED188DBC4575}" srcOrd="10" destOrd="0" presId="urn:microsoft.com/office/officeart/2008/layout/VerticalCurvedList"/>
    <dgm:cxn modelId="{B96551E2-70DD-48B8-8C86-3DF8B9A796F5}" type="presParOf" srcId="{654C41A0-8DEA-4658-A83A-ED188DBC4575}" destId="{286A36AE-503B-483D-ADFF-3CF7F8CEEC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EE9255-44C7-4FC8-AAC3-3810A0CFA683}" type="doc">
      <dgm:prSet loTypeId="urn:microsoft.com/office/officeart/2005/8/layout/hProcess11" loCatId="process" qsTypeId="urn:microsoft.com/office/officeart/2005/8/quickstyle/simple1" qsCatId="simple" csTypeId="urn:microsoft.com/office/officeart/2005/8/colors/accent5_4" csCatId="accent5"/>
      <dgm:spPr/>
      <dgm:t>
        <a:bodyPr/>
        <a:lstStyle/>
        <a:p>
          <a:endParaRPr lang="en-US"/>
        </a:p>
      </dgm:t>
    </dgm:pt>
    <dgm:pt modelId="{BD6C5933-3DFC-426E-8662-2F70E011C55B}">
      <dgm:prSet/>
      <dgm:spPr/>
      <dgm:t>
        <a:bodyPr/>
        <a:lstStyle/>
        <a:p>
          <a:r>
            <a:rPr lang="en-US" b="1" i="0"/>
            <a:t>Optimized Workforce Planning:</a:t>
          </a:r>
          <a:r>
            <a:rPr lang="en-US" b="0" i="0"/>
            <a:t> AI-driven predictive analytics forecast hiring needs and workforce trends, ensuring institutional readiness.</a:t>
          </a:r>
          <a:endParaRPr lang="en-US"/>
        </a:p>
      </dgm:t>
    </dgm:pt>
    <dgm:pt modelId="{349003B1-7C60-4398-BC80-70FA62365BF2}" type="parTrans" cxnId="{5CED6362-9418-4023-9F40-5FAE3B286A14}">
      <dgm:prSet/>
      <dgm:spPr/>
      <dgm:t>
        <a:bodyPr/>
        <a:lstStyle/>
        <a:p>
          <a:endParaRPr lang="en-US"/>
        </a:p>
      </dgm:t>
    </dgm:pt>
    <dgm:pt modelId="{AA260E26-62E9-44F3-B784-CC5F69F775BE}" type="sibTrans" cxnId="{5CED6362-9418-4023-9F40-5FAE3B286A14}">
      <dgm:prSet/>
      <dgm:spPr/>
      <dgm:t>
        <a:bodyPr/>
        <a:lstStyle/>
        <a:p>
          <a:endParaRPr lang="en-US"/>
        </a:p>
      </dgm:t>
    </dgm:pt>
    <dgm:pt modelId="{9AA32567-19F0-445B-95FB-533E73E92FFF}">
      <dgm:prSet/>
      <dgm:spPr/>
      <dgm:t>
        <a:bodyPr/>
        <a:lstStyle/>
        <a:p>
          <a:r>
            <a:rPr lang="en-US" b="1" i="0"/>
            <a:t>Enhanced Compliance and Risk Management:</a:t>
          </a:r>
          <a:r>
            <a:rPr lang="en-US" b="0" i="0"/>
            <a:t> AI automates compliance monitoring, reducing regulatory penalties.</a:t>
          </a:r>
          <a:endParaRPr lang="en-US"/>
        </a:p>
      </dgm:t>
    </dgm:pt>
    <dgm:pt modelId="{A6AC458A-E3BB-4FA3-8D4E-BC02A93335DE}" type="parTrans" cxnId="{F658D2E3-3FB7-4B34-BF05-FE388C0BCD17}">
      <dgm:prSet/>
      <dgm:spPr/>
      <dgm:t>
        <a:bodyPr/>
        <a:lstStyle/>
        <a:p>
          <a:endParaRPr lang="en-US"/>
        </a:p>
      </dgm:t>
    </dgm:pt>
    <dgm:pt modelId="{00AB4310-DF0F-426D-A500-20A9A6DFCA94}" type="sibTrans" cxnId="{F658D2E3-3FB7-4B34-BF05-FE388C0BCD17}">
      <dgm:prSet/>
      <dgm:spPr/>
      <dgm:t>
        <a:bodyPr/>
        <a:lstStyle/>
        <a:p>
          <a:endParaRPr lang="en-US"/>
        </a:p>
      </dgm:t>
    </dgm:pt>
    <dgm:pt modelId="{1D3AA868-35C7-4C43-AC27-07A67CBB7091}">
      <dgm:prSet/>
      <dgm:spPr/>
      <dgm:t>
        <a:bodyPr/>
        <a:lstStyle/>
        <a:p>
          <a:r>
            <a:rPr lang="en-US" b="1" i="0"/>
            <a:t>Cost Savings on Administrative Processes:</a:t>
          </a:r>
          <a:r>
            <a:rPr lang="en-US" b="0" i="0"/>
            <a:t> AI-powered automation reduces operational costs by streamlining HR and payroll tasks.</a:t>
          </a:r>
          <a:endParaRPr lang="en-US"/>
        </a:p>
      </dgm:t>
    </dgm:pt>
    <dgm:pt modelId="{2374C0CB-3DFB-4702-B747-4BA8DA70AF1B}" type="parTrans" cxnId="{7121A964-742B-4A5E-BDF1-38156481D2BD}">
      <dgm:prSet/>
      <dgm:spPr/>
      <dgm:t>
        <a:bodyPr/>
        <a:lstStyle/>
        <a:p>
          <a:endParaRPr lang="en-US"/>
        </a:p>
      </dgm:t>
    </dgm:pt>
    <dgm:pt modelId="{6227BC44-C779-4509-84D7-E55ECBF73D42}" type="sibTrans" cxnId="{7121A964-742B-4A5E-BDF1-38156481D2BD}">
      <dgm:prSet/>
      <dgm:spPr/>
      <dgm:t>
        <a:bodyPr/>
        <a:lstStyle/>
        <a:p>
          <a:endParaRPr lang="en-US"/>
        </a:p>
      </dgm:t>
    </dgm:pt>
    <dgm:pt modelId="{D1A95B51-A75E-4B9D-AE89-4AABC0B2CD4F}">
      <dgm:prSet/>
      <dgm:spPr/>
      <dgm:t>
        <a:bodyPr/>
        <a:lstStyle/>
        <a:p>
          <a:r>
            <a:rPr lang="en-US" b="1" i="0"/>
            <a:t>Stronger Institutional Reputation:</a:t>
          </a:r>
          <a:r>
            <a:rPr lang="en-US" b="0" i="0"/>
            <a:t> Efficient HR and payroll management contribute to overall staff satisfaction and institutional credibility.</a:t>
          </a:r>
          <a:endParaRPr lang="en-US"/>
        </a:p>
      </dgm:t>
    </dgm:pt>
    <dgm:pt modelId="{50190E3B-4D41-4BD2-8077-E8FA21D56150}" type="parTrans" cxnId="{DA71880B-4820-4417-A6AB-696AAB2F8E5B}">
      <dgm:prSet/>
      <dgm:spPr/>
      <dgm:t>
        <a:bodyPr/>
        <a:lstStyle/>
        <a:p>
          <a:endParaRPr lang="en-US"/>
        </a:p>
      </dgm:t>
    </dgm:pt>
    <dgm:pt modelId="{7597EE9C-2C5D-4362-AC54-FFFAA013B444}" type="sibTrans" cxnId="{DA71880B-4820-4417-A6AB-696AAB2F8E5B}">
      <dgm:prSet/>
      <dgm:spPr/>
      <dgm:t>
        <a:bodyPr/>
        <a:lstStyle/>
        <a:p>
          <a:endParaRPr lang="en-US"/>
        </a:p>
      </dgm:t>
    </dgm:pt>
    <dgm:pt modelId="{6BACAE7E-FD4A-47D8-A8C2-EABBBCE90964}">
      <dgm:prSet/>
      <dgm:spPr/>
      <dgm:t>
        <a:bodyPr/>
        <a:lstStyle/>
        <a:p>
          <a:r>
            <a:rPr lang="en-US" b="1" i="0"/>
            <a:t>Data-Driven Decision-Making:</a:t>
          </a:r>
          <a:r>
            <a:rPr lang="en-US" b="0" i="0"/>
            <a:t> AI insights allow HR leadership to make strategic decisions regarding staffing, benefits, and policy changes.</a:t>
          </a:r>
          <a:endParaRPr lang="en-US"/>
        </a:p>
      </dgm:t>
    </dgm:pt>
    <dgm:pt modelId="{FFF0DA79-B1D0-4B79-AAA9-DD009EF2DC46}" type="parTrans" cxnId="{0D986512-283E-43B1-9610-2329BF69BC48}">
      <dgm:prSet/>
      <dgm:spPr/>
      <dgm:t>
        <a:bodyPr/>
        <a:lstStyle/>
        <a:p>
          <a:endParaRPr lang="en-US"/>
        </a:p>
      </dgm:t>
    </dgm:pt>
    <dgm:pt modelId="{BCB422D9-782B-4308-B8C9-762B6A3EE458}" type="sibTrans" cxnId="{0D986512-283E-43B1-9610-2329BF69BC48}">
      <dgm:prSet/>
      <dgm:spPr/>
      <dgm:t>
        <a:bodyPr/>
        <a:lstStyle/>
        <a:p>
          <a:endParaRPr lang="en-US"/>
        </a:p>
      </dgm:t>
    </dgm:pt>
    <dgm:pt modelId="{3E1E9229-66D7-44F1-9855-9D594A1364CB}" type="pres">
      <dgm:prSet presAssocID="{EDEE9255-44C7-4FC8-AAC3-3810A0CFA683}" presName="Name0" presStyleCnt="0">
        <dgm:presLayoutVars>
          <dgm:dir/>
          <dgm:resizeHandles val="exact"/>
        </dgm:presLayoutVars>
      </dgm:prSet>
      <dgm:spPr/>
    </dgm:pt>
    <dgm:pt modelId="{E9B98E06-71C9-4086-AF68-C97F692E8426}" type="pres">
      <dgm:prSet presAssocID="{EDEE9255-44C7-4FC8-AAC3-3810A0CFA683}" presName="arrow" presStyleLbl="bgShp" presStyleIdx="0" presStyleCnt="1"/>
      <dgm:spPr/>
    </dgm:pt>
    <dgm:pt modelId="{8FBCBB6C-B391-449A-8948-F9E5B2BCB77D}" type="pres">
      <dgm:prSet presAssocID="{EDEE9255-44C7-4FC8-AAC3-3810A0CFA683}" presName="points" presStyleCnt="0"/>
      <dgm:spPr/>
    </dgm:pt>
    <dgm:pt modelId="{9D62BAAF-C079-42C0-8A20-FDB3A82A5628}" type="pres">
      <dgm:prSet presAssocID="{BD6C5933-3DFC-426E-8662-2F70E011C55B}" presName="compositeA" presStyleCnt="0"/>
      <dgm:spPr/>
    </dgm:pt>
    <dgm:pt modelId="{F3BAF0F4-A4BD-4A8D-8729-06414AFE51BD}" type="pres">
      <dgm:prSet presAssocID="{BD6C5933-3DFC-426E-8662-2F70E011C55B}" presName="textA" presStyleLbl="revTx" presStyleIdx="0" presStyleCnt="5">
        <dgm:presLayoutVars>
          <dgm:bulletEnabled val="1"/>
        </dgm:presLayoutVars>
      </dgm:prSet>
      <dgm:spPr/>
    </dgm:pt>
    <dgm:pt modelId="{12B23F71-BED8-41E5-9B85-FFFA416D60AE}" type="pres">
      <dgm:prSet presAssocID="{BD6C5933-3DFC-426E-8662-2F70E011C55B}" presName="circleA" presStyleLbl="node1" presStyleIdx="0" presStyleCnt="5"/>
      <dgm:spPr/>
    </dgm:pt>
    <dgm:pt modelId="{F9548592-0BC6-4EED-A8F3-BE2B2C37BEF7}" type="pres">
      <dgm:prSet presAssocID="{BD6C5933-3DFC-426E-8662-2F70E011C55B}" presName="spaceA" presStyleCnt="0"/>
      <dgm:spPr/>
    </dgm:pt>
    <dgm:pt modelId="{5E086C9D-E0AB-4FC3-A720-1A68D0B82911}" type="pres">
      <dgm:prSet presAssocID="{AA260E26-62E9-44F3-B784-CC5F69F775BE}" presName="space" presStyleCnt="0"/>
      <dgm:spPr/>
    </dgm:pt>
    <dgm:pt modelId="{AB3A67FA-6CFD-427F-9C27-6896F3419CD5}" type="pres">
      <dgm:prSet presAssocID="{9AA32567-19F0-445B-95FB-533E73E92FFF}" presName="compositeB" presStyleCnt="0"/>
      <dgm:spPr/>
    </dgm:pt>
    <dgm:pt modelId="{EE26EAD9-ADD0-48DE-8A61-F1D66ECEBD5E}" type="pres">
      <dgm:prSet presAssocID="{9AA32567-19F0-445B-95FB-533E73E92FFF}" presName="textB" presStyleLbl="revTx" presStyleIdx="1" presStyleCnt="5">
        <dgm:presLayoutVars>
          <dgm:bulletEnabled val="1"/>
        </dgm:presLayoutVars>
      </dgm:prSet>
      <dgm:spPr/>
    </dgm:pt>
    <dgm:pt modelId="{6783E26F-E040-4DD1-9445-FCC31149128E}" type="pres">
      <dgm:prSet presAssocID="{9AA32567-19F0-445B-95FB-533E73E92FFF}" presName="circleB" presStyleLbl="node1" presStyleIdx="1" presStyleCnt="5"/>
      <dgm:spPr/>
    </dgm:pt>
    <dgm:pt modelId="{7F614C34-5364-4A28-9F2C-1A82A29F0CEE}" type="pres">
      <dgm:prSet presAssocID="{9AA32567-19F0-445B-95FB-533E73E92FFF}" presName="spaceB" presStyleCnt="0"/>
      <dgm:spPr/>
    </dgm:pt>
    <dgm:pt modelId="{41739FAF-90DA-4431-8E77-5514C083D60F}" type="pres">
      <dgm:prSet presAssocID="{00AB4310-DF0F-426D-A500-20A9A6DFCA94}" presName="space" presStyleCnt="0"/>
      <dgm:spPr/>
    </dgm:pt>
    <dgm:pt modelId="{FED8F320-F7F9-41EB-8EFD-8059C0E84FEC}" type="pres">
      <dgm:prSet presAssocID="{1D3AA868-35C7-4C43-AC27-07A67CBB7091}" presName="compositeA" presStyleCnt="0"/>
      <dgm:spPr/>
    </dgm:pt>
    <dgm:pt modelId="{F02E8E21-2B7E-4100-8B7E-991ACDF64358}" type="pres">
      <dgm:prSet presAssocID="{1D3AA868-35C7-4C43-AC27-07A67CBB7091}" presName="textA" presStyleLbl="revTx" presStyleIdx="2" presStyleCnt="5">
        <dgm:presLayoutVars>
          <dgm:bulletEnabled val="1"/>
        </dgm:presLayoutVars>
      </dgm:prSet>
      <dgm:spPr/>
    </dgm:pt>
    <dgm:pt modelId="{A8B42AA4-136C-4327-83F3-D761C2FB775D}" type="pres">
      <dgm:prSet presAssocID="{1D3AA868-35C7-4C43-AC27-07A67CBB7091}" presName="circleA" presStyleLbl="node1" presStyleIdx="2" presStyleCnt="5"/>
      <dgm:spPr/>
    </dgm:pt>
    <dgm:pt modelId="{3E91EAD8-51BC-4831-8EDE-986FC591B95C}" type="pres">
      <dgm:prSet presAssocID="{1D3AA868-35C7-4C43-AC27-07A67CBB7091}" presName="spaceA" presStyleCnt="0"/>
      <dgm:spPr/>
    </dgm:pt>
    <dgm:pt modelId="{94D44D80-936C-423A-943E-EC53B53E44BF}" type="pres">
      <dgm:prSet presAssocID="{6227BC44-C779-4509-84D7-E55ECBF73D42}" presName="space" presStyleCnt="0"/>
      <dgm:spPr/>
    </dgm:pt>
    <dgm:pt modelId="{49AF21A6-E4C4-46AF-BDE5-2CF9B1E57819}" type="pres">
      <dgm:prSet presAssocID="{D1A95B51-A75E-4B9D-AE89-4AABC0B2CD4F}" presName="compositeB" presStyleCnt="0"/>
      <dgm:spPr/>
    </dgm:pt>
    <dgm:pt modelId="{716A36A6-EAFE-4F88-A678-8F74BBD84CFD}" type="pres">
      <dgm:prSet presAssocID="{D1A95B51-A75E-4B9D-AE89-4AABC0B2CD4F}" presName="textB" presStyleLbl="revTx" presStyleIdx="3" presStyleCnt="5">
        <dgm:presLayoutVars>
          <dgm:bulletEnabled val="1"/>
        </dgm:presLayoutVars>
      </dgm:prSet>
      <dgm:spPr/>
    </dgm:pt>
    <dgm:pt modelId="{B57C305D-2CFC-4930-9CAA-ABA97CA8DF18}" type="pres">
      <dgm:prSet presAssocID="{D1A95B51-A75E-4B9D-AE89-4AABC0B2CD4F}" presName="circleB" presStyleLbl="node1" presStyleIdx="3" presStyleCnt="5"/>
      <dgm:spPr/>
    </dgm:pt>
    <dgm:pt modelId="{CA6032ED-718D-4121-BE6A-14D706FD818C}" type="pres">
      <dgm:prSet presAssocID="{D1A95B51-A75E-4B9D-AE89-4AABC0B2CD4F}" presName="spaceB" presStyleCnt="0"/>
      <dgm:spPr/>
    </dgm:pt>
    <dgm:pt modelId="{F34589DD-41C2-4380-913A-AE71C9FD9F66}" type="pres">
      <dgm:prSet presAssocID="{7597EE9C-2C5D-4362-AC54-FFFAA013B444}" presName="space" presStyleCnt="0"/>
      <dgm:spPr/>
    </dgm:pt>
    <dgm:pt modelId="{8EA929FA-E851-466C-8B07-4615921F576A}" type="pres">
      <dgm:prSet presAssocID="{6BACAE7E-FD4A-47D8-A8C2-EABBBCE90964}" presName="compositeA" presStyleCnt="0"/>
      <dgm:spPr/>
    </dgm:pt>
    <dgm:pt modelId="{C401DF64-B5D3-43AC-87D7-C76D3449E6C2}" type="pres">
      <dgm:prSet presAssocID="{6BACAE7E-FD4A-47D8-A8C2-EABBBCE90964}" presName="textA" presStyleLbl="revTx" presStyleIdx="4" presStyleCnt="5">
        <dgm:presLayoutVars>
          <dgm:bulletEnabled val="1"/>
        </dgm:presLayoutVars>
      </dgm:prSet>
      <dgm:spPr/>
    </dgm:pt>
    <dgm:pt modelId="{72FC8B28-9B5F-475D-A920-9F8E251B7E5E}" type="pres">
      <dgm:prSet presAssocID="{6BACAE7E-FD4A-47D8-A8C2-EABBBCE90964}" presName="circleA" presStyleLbl="node1" presStyleIdx="4" presStyleCnt="5"/>
      <dgm:spPr/>
    </dgm:pt>
    <dgm:pt modelId="{BF385873-FEDC-46C8-9796-2FD057FCA08A}" type="pres">
      <dgm:prSet presAssocID="{6BACAE7E-FD4A-47D8-A8C2-EABBBCE90964}" presName="spaceA" presStyleCnt="0"/>
      <dgm:spPr/>
    </dgm:pt>
  </dgm:ptLst>
  <dgm:cxnLst>
    <dgm:cxn modelId="{58B21303-4EE6-409C-B7BA-967BCA336725}" type="presOf" srcId="{6BACAE7E-FD4A-47D8-A8C2-EABBBCE90964}" destId="{C401DF64-B5D3-43AC-87D7-C76D3449E6C2}" srcOrd="0" destOrd="0" presId="urn:microsoft.com/office/officeart/2005/8/layout/hProcess11"/>
    <dgm:cxn modelId="{DA71880B-4820-4417-A6AB-696AAB2F8E5B}" srcId="{EDEE9255-44C7-4FC8-AAC3-3810A0CFA683}" destId="{D1A95B51-A75E-4B9D-AE89-4AABC0B2CD4F}" srcOrd="3" destOrd="0" parTransId="{50190E3B-4D41-4BD2-8077-E8FA21D56150}" sibTransId="{7597EE9C-2C5D-4362-AC54-FFFAA013B444}"/>
    <dgm:cxn modelId="{0D986512-283E-43B1-9610-2329BF69BC48}" srcId="{EDEE9255-44C7-4FC8-AAC3-3810A0CFA683}" destId="{6BACAE7E-FD4A-47D8-A8C2-EABBBCE90964}" srcOrd="4" destOrd="0" parTransId="{FFF0DA79-B1D0-4B79-AAA9-DD009EF2DC46}" sibTransId="{BCB422D9-782B-4308-B8C9-762B6A3EE458}"/>
    <dgm:cxn modelId="{5CED6362-9418-4023-9F40-5FAE3B286A14}" srcId="{EDEE9255-44C7-4FC8-AAC3-3810A0CFA683}" destId="{BD6C5933-3DFC-426E-8662-2F70E011C55B}" srcOrd="0" destOrd="0" parTransId="{349003B1-7C60-4398-BC80-70FA62365BF2}" sibTransId="{AA260E26-62E9-44F3-B784-CC5F69F775BE}"/>
    <dgm:cxn modelId="{7121A964-742B-4A5E-BDF1-38156481D2BD}" srcId="{EDEE9255-44C7-4FC8-AAC3-3810A0CFA683}" destId="{1D3AA868-35C7-4C43-AC27-07A67CBB7091}" srcOrd="2" destOrd="0" parTransId="{2374C0CB-3DFB-4702-B747-4BA8DA70AF1B}" sibTransId="{6227BC44-C779-4509-84D7-E55ECBF73D42}"/>
    <dgm:cxn modelId="{353C2073-A8C1-4C16-B774-038EE7BFC65C}" type="presOf" srcId="{BD6C5933-3DFC-426E-8662-2F70E011C55B}" destId="{F3BAF0F4-A4BD-4A8D-8729-06414AFE51BD}" srcOrd="0" destOrd="0" presId="urn:microsoft.com/office/officeart/2005/8/layout/hProcess11"/>
    <dgm:cxn modelId="{EC4C195A-93BD-4690-A76F-7717B9327EF7}" type="presOf" srcId="{1D3AA868-35C7-4C43-AC27-07A67CBB7091}" destId="{F02E8E21-2B7E-4100-8B7E-991ACDF64358}" srcOrd="0" destOrd="0" presId="urn:microsoft.com/office/officeart/2005/8/layout/hProcess11"/>
    <dgm:cxn modelId="{67B5449D-E0D0-41AB-BDE7-F0CBE751DD44}" type="presOf" srcId="{9AA32567-19F0-445B-95FB-533E73E92FFF}" destId="{EE26EAD9-ADD0-48DE-8A61-F1D66ECEBD5E}" srcOrd="0" destOrd="0" presId="urn:microsoft.com/office/officeart/2005/8/layout/hProcess11"/>
    <dgm:cxn modelId="{871599A0-7595-4A68-9749-C0AE4CFEAF59}" type="presOf" srcId="{D1A95B51-A75E-4B9D-AE89-4AABC0B2CD4F}" destId="{716A36A6-EAFE-4F88-A678-8F74BBD84CFD}" srcOrd="0" destOrd="0" presId="urn:microsoft.com/office/officeart/2005/8/layout/hProcess11"/>
    <dgm:cxn modelId="{DD4C1EC3-FA30-4F43-92A6-E35B7C267D95}" type="presOf" srcId="{EDEE9255-44C7-4FC8-AAC3-3810A0CFA683}" destId="{3E1E9229-66D7-44F1-9855-9D594A1364CB}" srcOrd="0" destOrd="0" presId="urn:microsoft.com/office/officeart/2005/8/layout/hProcess11"/>
    <dgm:cxn modelId="{F658D2E3-3FB7-4B34-BF05-FE388C0BCD17}" srcId="{EDEE9255-44C7-4FC8-AAC3-3810A0CFA683}" destId="{9AA32567-19F0-445B-95FB-533E73E92FFF}" srcOrd="1" destOrd="0" parTransId="{A6AC458A-E3BB-4FA3-8D4E-BC02A93335DE}" sibTransId="{00AB4310-DF0F-426D-A500-20A9A6DFCA94}"/>
    <dgm:cxn modelId="{BB2CD14D-9FBF-4B11-AC83-9E901C7F56D1}" type="presParOf" srcId="{3E1E9229-66D7-44F1-9855-9D594A1364CB}" destId="{E9B98E06-71C9-4086-AF68-C97F692E8426}" srcOrd="0" destOrd="0" presId="urn:microsoft.com/office/officeart/2005/8/layout/hProcess11"/>
    <dgm:cxn modelId="{ED01E798-C387-487E-83C6-002496F503CE}" type="presParOf" srcId="{3E1E9229-66D7-44F1-9855-9D594A1364CB}" destId="{8FBCBB6C-B391-449A-8948-F9E5B2BCB77D}" srcOrd="1" destOrd="0" presId="urn:microsoft.com/office/officeart/2005/8/layout/hProcess11"/>
    <dgm:cxn modelId="{0F9078A2-ACCE-4900-B91A-0CD4B2D94688}" type="presParOf" srcId="{8FBCBB6C-B391-449A-8948-F9E5B2BCB77D}" destId="{9D62BAAF-C079-42C0-8A20-FDB3A82A5628}" srcOrd="0" destOrd="0" presId="urn:microsoft.com/office/officeart/2005/8/layout/hProcess11"/>
    <dgm:cxn modelId="{40196BC2-1E15-4C16-BF2A-220B21673D6F}" type="presParOf" srcId="{9D62BAAF-C079-42C0-8A20-FDB3A82A5628}" destId="{F3BAF0F4-A4BD-4A8D-8729-06414AFE51BD}" srcOrd="0" destOrd="0" presId="urn:microsoft.com/office/officeart/2005/8/layout/hProcess11"/>
    <dgm:cxn modelId="{7E053EBE-16E1-4D0C-A7C9-B6805A2DA721}" type="presParOf" srcId="{9D62BAAF-C079-42C0-8A20-FDB3A82A5628}" destId="{12B23F71-BED8-41E5-9B85-FFFA416D60AE}" srcOrd="1" destOrd="0" presId="urn:microsoft.com/office/officeart/2005/8/layout/hProcess11"/>
    <dgm:cxn modelId="{69391173-8E00-41D8-817F-0B4018189D0C}" type="presParOf" srcId="{9D62BAAF-C079-42C0-8A20-FDB3A82A5628}" destId="{F9548592-0BC6-4EED-A8F3-BE2B2C37BEF7}" srcOrd="2" destOrd="0" presId="urn:microsoft.com/office/officeart/2005/8/layout/hProcess11"/>
    <dgm:cxn modelId="{623472DE-CC77-4073-97B3-63AF5707F787}" type="presParOf" srcId="{8FBCBB6C-B391-449A-8948-F9E5B2BCB77D}" destId="{5E086C9D-E0AB-4FC3-A720-1A68D0B82911}" srcOrd="1" destOrd="0" presId="urn:microsoft.com/office/officeart/2005/8/layout/hProcess11"/>
    <dgm:cxn modelId="{D43B94CC-954B-4AE9-A95F-5045AB3089BF}" type="presParOf" srcId="{8FBCBB6C-B391-449A-8948-F9E5B2BCB77D}" destId="{AB3A67FA-6CFD-427F-9C27-6896F3419CD5}" srcOrd="2" destOrd="0" presId="urn:microsoft.com/office/officeart/2005/8/layout/hProcess11"/>
    <dgm:cxn modelId="{0A51F19F-0B74-4BA9-A2F9-446134EE343B}" type="presParOf" srcId="{AB3A67FA-6CFD-427F-9C27-6896F3419CD5}" destId="{EE26EAD9-ADD0-48DE-8A61-F1D66ECEBD5E}" srcOrd="0" destOrd="0" presId="urn:microsoft.com/office/officeart/2005/8/layout/hProcess11"/>
    <dgm:cxn modelId="{295960A1-AF6A-4CAF-8EFA-5FE2D284ADB7}" type="presParOf" srcId="{AB3A67FA-6CFD-427F-9C27-6896F3419CD5}" destId="{6783E26F-E040-4DD1-9445-FCC31149128E}" srcOrd="1" destOrd="0" presId="urn:microsoft.com/office/officeart/2005/8/layout/hProcess11"/>
    <dgm:cxn modelId="{5EEFCDCB-B8D4-46E9-958E-97CF98C3A0F4}" type="presParOf" srcId="{AB3A67FA-6CFD-427F-9C27-6896F3419CD5}" destId="{7F614C34-5364-4A28-9F2C-1A82A29F0CEE}" srcOrd="2" destOrd="0" presId="urn:microsoft.com/office/officeart/2005/8/layout/hProcess11"/>
    <dgm:cxn modelId="{1408F97D-A6AE-46A2-A45A-8CA328ADED11}" type="presParOf" srcId="{8FBCBB6C-B391-449A-8948-F9E5B2BCB77D}" destId="{41739FAF-90DA-4431-8E77-5514C083D60F}" srcOrd="3" destOrd="0" presId="urn:microsoft.com/office/officeart/2005/8/layout/hProcess11"/>
    <dgm:cxn modelId="{FD88C7B5-6F48-4D3D-9A1A-C0A90B17EFD1}" type="presParOf" srcId="{8FBCBB6C-B391-449A-8948-F9E5B2BCB77D}" destId="{FED8F320-F7F9-41EB-8EFD-8059C0E84FEC}" srcOrd="4" destOrd="0" presId="urn:microsoft.com/office/officeart/2005/8/layout/hProcess11"/>
    <dgm:cxn modelId="{A1180438-5751-4401-BDEB-35480F6B5F8D}" type="presParOf" srcId="{FED8F320-F7F9-41EB-8EFD-8059C0E84FEC}" destId="{F02E8E21-2B7E-4100-8B7E-991ACDF64358}" srcOrd="0" destOrd="0" presId="urn:microsoft.com/office/officeart/2005/8/layout/hProcess11"/>
    <dgm:cxn modelId="{1B6ACC74-C898-4094-8F08-98CDC0A81198}" type="presParOf" srcId="{FED8F320-F7F9-41EB-8EFD-8059C0E84FEC}" destId="{A8B42AA4-136C-4327-83F3-D761C2FB775D}" srcOrd="1" destOrd="0" presId="urn:microsoft.com/office/officeart/2005/8/layout/hProcess11"/>
    <dgm:cxn modelId="{73724AD3-9CEB-42E1-A743-C358FEB3FFFF}" type="presParOf" srcId="{FED8F320-F7F9-41EB-8EFD-8059C0E84FEC}" destId="{3E91EAD8-51BC-4831-8EDE-986FC591B95C}" srcOrd="2" destOrd="0" presId="urn:microsoft.com/office/officeart/2005/8/layout/hProcess11"/>
    <dgm:cxn modelId="{47F428C3-4A83-431D-86CD-57C8212E3C6F}" type="presParOf" srcId="{8FBCBB6C-B391-449A-8948-F9E5B2BCB77D}" destId="{94D44D80-936C-423A-943E-EC53B53E44BF}" srcOrd="5" destOrd="0" presId="urn:microsoft.com/office/officeart/2005/8/layout/hProcess11"/>
    <dgm:cxn modelId="{D9006F5B-4F86-4E69-AD06-A554A9139872}" type="presParOf" srcId="{8FBCBB6C-B391-449A-8948-F9E5B2BCB77D}" destId="{49AF21A6-E4C4-46AF-BDE5-2CF9B1E57819}" srcOrd="6" destOrd="0" presId="urn:microsoft.com/office/officeart/2005/8/layout/hProcess11"/>
    <dgm:cxn modelId="{0B2C4CB0-DFCF-4287-9D5D-F1BB66EF1875}" type="presParOf" srcId="{49AF21A6-E4C4-46AF-BDE5-2CF9B1E57819}" destId="{716A36A6-EAFE-4F88-A678-8F74BBD84CFD}" srcOrd="0" destOrd="0" presId="urn:microsoft.com/office/officeart/2005/8/layout/hProcess11"/>
    <dgm:cxn modelId="{D28C2FB9-AFBF-4009-AE3D-83B4CB43F406}" type="presParOf" srcId="{49AF21A6-E4C4-46AF-BDE5-2CF9B1E57819}" destId="{B57C305D-2CFC-4930-9CAA-ABA97CA8DF18}" srcOrd="1" destOrd="0" presId="urn:microsoft.com/office/officeart/2005/8/layout/hProcess11"/>
    <dgm:cxn modelId="{4A6C439D-FFDB-447A-B730-DCDCA99E9A22}" type="presParOf" srcId="{49AF21A6-E4C4-46AF-BDE5-2CF9B1E57819}" destId="{CA6032ED-718D-4121-BE6A-14D706FD818C}" srcOrd="2" destOrd="0" presId="urn:microsoft.com/office/officeart/2005/8/layout/hProcess11"/>
    <dgm:cxn modelId="{3E6C699E-9A64-4497-B9C2-E0D00538319B}" type="presParOf" srcId="{8FBCBB6C-B391-449A-8948-F9E5B2BCB77D}" destId="{F34589DD-41C2-4380-913A-AE71C9FD9F66}" srcOrd="7" destOrd="0" presId="urn:microsoft.com/office/officeart/2005/8/layout/hProcess11"/>
    <dgm:cxn modelId="{5EB14ABD-25D6-4182-802E-EE52AD39111E}" type="presParOf" srcId="{8FBCBB6C-B391-449A-8948-F9E5B2BCB77D}" destId="{8EA929FA-E851-466C-8B07-4615921F576A}" srcOrd="8" destOrd="0" presId="urn:microsoft.com/office/officeart/2005/8/layout/hProcess11"/>
    <dgm:cxn modelId="{287AB05C-DE2E-497D-8862-49CD8501B6B5}" type="presParOf" srcId="{8EA929FA-E851-466C-8B07-4615921F576A}" destId="{C401DF64-B5D3-43AC-87D7-C76D3449E6C2}" srcOrd="0" destOrd="0" presId="urn:microsoft.com/office/officeart/2005/8/layout/hProcess11"/>
    <dgm:cxn modelId="{75FF7443-D097-496D-9862-C2AC7C6111D4}" type="presParOf" srcId="{8EA929FA-E851-466C-8B07-4615921F576A}" destId="{72FC8B28-9B5F-475D-A920-9F8E251B7E5E}" srcOrd="1" destOrd="0" presId="urn:microsoft.com/office/officeart/2005/8/layout/hProcess11"/>
    <dgm:cxn modelId="{B5608314-732A-4FC2-A482-094698ACF958}" type="presParOf" srcId="{8EA929FA-E851-466C-8B07-4615921F576A}" destId="{BF385873-FEDC-46C8-9796-2FD057FCA08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20AA4F-FB75-4052-A597-98C901F9621A}" type="doc">
      <dgm:prSet loTypeId="urn:microsoft.com/office/officeart/2011/layout/CircleProcess" loCatId="process" qsTypeId="urn:microsoft.com/office/officeart/2005/8/quickstyle/3d3" qsCatId="3D" csTypeId="urn:microsoft.com/office/officeart/2005/8/colors/accent5_4" csCatId="accent5"/>
      <dgm:spPr/>
      <dgm:t>
        <a:bodyPr/>
        <a:lstStyle/>
        <a:p>
          <a:endParaRPr lang="en-US"/>
        </a:p>
      </dgm:t>
    </dgm:pt>
    <dgm:pt modelId="{156E116C-2108-4B51-93E0-CCE89543D1B0}">
      <dgm:prSet/>
      <dgm:spPr/>
      <dgm:t>
        <a:bodyPr/>
        <a:lstStyle/>
        <a:p>
          <a:r>
            <a:rPr lang="en-US" b="0" i="0"/>
            <a:t>Enterprise Resource Planning (ERP) systems play a pivotal role in integrating AI into HR and payroll functions:</a:t>
          </a:r>
          <a:endParaRPr lang="en-US"/>
        </a:p>
      </dgm:t>
    </dgm:pt>
    <dgm:pt modelId="{30BA8BD1-1822-4FD4-9B4B-29FE404F474E}" type="parTrans" cxnId="{1D0AA0E3-03B1-4F6B-ACF1-08DE5EC6D406}">
      <dgm:prSet/>
      <dgm:spPr/>
      <dgm:t>
        <a:bodyPr/>
        <a:lstStyle/>
        <a:p>
          <a:endParaRPr lang="en-US"/>
        </a:p>
      </dgm:t>
    </dgm:pt>
    <dgm:pt modelId="{D676678D-EBB4-4165-826A-1A6A934B7A77}" type="sibTrans" cxnId="{1D0AA0E3-03B1-4F6B-ACF1-08DE5EC6D406}">
      <dgm:prSet/>
      <dgm:spPr/>
      <dgm:t>
        <a:bodyPr/>
        <a:lstStyle/>
        <a:p>
          <a:endParaRPr lang="en-US"/>
        </a:p>
      </dgm:t>
    </dgm:pt>
    <dgm:pt modelId="{0002F6A8-9613-4CCD-A58B-78DEB3F85C81}">
      <dgm:prSet/>
      <dgm:spPr/>
      <dgm:t>
        <a:bodyPr/>
        <a:lstStyle/>
        <a:p>
          <a:r>
            <a:rPr lang="en-US" b="1" i="0"/>
            <a:t>Centralized Data Management</a:t>
          </a:r>
          <a:endParaRPr lang="en-US"/>
        </a:p>
      </dgm:t>
    </dgm:pt>
    <dgm:pt modelId="{7BB8D950-09D3-4EC9-BF0B-C7A6A3071009}" type="parTrans" cxnId="{DD603ADF-4732-4FA7-A4B5-EA5DEBD61255}">
      <dgm:prSet/>
      <dgm:spPr/>
      <dgm:t>
        <a:bodyPr/>
        <a:lstStyle/>
        <a:p>
          <a:endParaRPr lang="en-US"/>
        </a:p>
      </dgm:t>
    </dgm:pt>
    <dgm:pt modelId="{EE0CFF58-12C5-4EC3-A543-8C19897ABFD3}" type="sibTrans" cxnId="{DD603ADF-4732-4FA7-A4B5-EA5DEBD61255}">
      <dgm:prSet/>
      <dgm:spPr/>
      <dgm:t>
        <a:bodyPr/>
        <a:lstStyle/>
        <a:p>
          <a:endParaRPr lang="en-US"/>
        </a:p>
      </dgm:t>
    </dgm:pt>
    <dgm:pt modelId="{C6205FAA-88EE-436E-95E1-C6E1B19E1816}">
      <dgm:prSet/>
      <dgm:spPr/>
      <dgm:t>
        <a:bodyPr/>
        <a:lstStyle/>
        <a:p>
          <a:r>
            <a:rPr lang="en-US" b="0" i="0"/>
            <a:t>ERP systems provide a unified platform for HR, payroll, and financial data.</a:t>
          </a:r>
          <a:endParaRPr lang="en-US"/>
        </a:p>
      </dgm:t>
    </dgm:pt>
    <dgm:pt modelId="{B8F7A8F6-5D2B-430D-9845-4A5970AFC72F}" type="parTrans" cxnId="{B50D396B-1C98-4028-AC9D-2323DC73CB95}">
      <dgm:prSet/>
      <dgm:spPr/>
      <dgm:t>
        <a:bodyPr/>
        <a:lstStyle/>
        <a:p>
          <a:endParaRPr lang="en-US"/>
        </a:p>
      </dgm:t>
    </dgm:pt>
    <dgm:pt modelId="{CCAA5B63-25CC-4C5A-8AA8-B6D1E705650B}" type="sibTrans" cxnId="{B50D396B-1C98-4028-AC9D-2323DC73CB95}">
      <dgm:prSet/>
      <dgm:spPr/>
      <dgm:t>
        <a:bodyPr/>
        <a:lstStyle/>
        <a:p>
          <a:endParaRPr lang="en-US"/>
        </a:p>
      </dgm:t>
    </dgm:pt>
    <dgm:pt modelId="{B623BDC9-BA86-461A-A788-7936B807A8AE}">
      <dgm:prSet/>
      <dgm:spPr/>
      <dgm:t>
        <a:bodyPr/>
        <a:lstStyle/>
        <a:p>
          <a:r>
            <a:rPr lang="en-US" b="0" i="0"/>
            <a:t>AI algorithms leverage ERP data for predictive analysis and automation.</a:t>
          </a:r>
          <a:endParaRPr lang="en-US"/>
        </a:p>
      </dgm:t>
    </dgm:pt>
    <dgm:pt modelId="{B4F2CB62-35BB-4CC7-946F-4C159ACD56FC}" type="parTrans" cxnId="{54CFCFEE-FADD-4F76-B2B8-9384E53C2C73}">
      <dgm:prSet/>
      <dgm:spPr/>
      <dgm:t>
        <a:bodyPr/>
        <a:lstStyle/>
        <a:p>
          <a:endParaRPr lang="en-US"/>
        </a:p>
      </dgm:t>
    </dgm:pt>
    <dgm:pt modelId="{26A2435C-D103-4E0D-ACE0-B160E1AC6D00}" type="sibTrans" cxnId="{54CFCFEE-FADD-4F76-B2B8-9384E53C2C73}">
      <dgm:prSet/>
      <dgm:spPr/>
      <dgm:t>
        <a:bodyPr/>
        <a:lstStyle/>
        <a:p>
          <a:endParaRPr lang="en-US"/>
        </a:p>
      </dgm:t>
    </dgm:pt>
    <dgm:pt modelId="{C900891A-55F3-40D5-B9AD-D757713071A3}">
      <dgm:prSet/>
      <dgm:spPr/>
      <dgm:t>
        <a:bodyPr/>
        <a:lstStyle/>
        <a:p>
          <a:r>
            <a:rPr lang="en-US" b="1" i="0"/>
            <a:t>Seamless System Integration</a:t>
          </a:r>
          <a:endParaRPr lang="en-US"/>
        </a:p>
      </dgm:t>
    </dgm:pt>
    <dgm:pt modelId="{F62E609F-E6C0-4D25-BA12-3822AB7D0C1A}" type="parTrans" cxnId="{FFAD534E-D9A0-47F7-B9B9-F0C9F1E14BB3}">
      <dgm:prSet/>
      <dgm:spPr/>
      <dgm:t>
        <a:bodyPr/>
        <a:lstStyle/>
        <a:p>
          <a:endParaRPr lang="en-US"/>
        </a:p>
      </dgm:t>
    </dgm:pt>
    <dgm:pt modelId="{084B7D1B-D029-402C-A5C5-42AB64F20A02}" type="sibTrans" cxnId="{FFAD534E-D9A0-47F7-B9B9-F0C9F1E14BB3}">
      <dgm:prSet/>
      <dgm:spPr/>
      <dgm:t>
        <a:bodyPr/>
        <a:lstStyle/>
        <a:p>
          <a:endParaRPr lang="en-US"/>
        </a:p>
      </dgm:t>
    </dgm:pt>
    <dgm:pt modelId="{05FC9EA1-4D1A-4AA5-8A0C-A989EA59AC91}">
      <dgm:prSet/>
      <dgm:spPr/>
      <dgm:t>
        <a:bodyPr/>
        <a:lstStyle/>
        <a:p>
          <a:r>
            <a:rPr lang="en-US" b="0" i="0"/>
            <a:t>AI-powered ERP modules synchronize HR functions with finance and compliance.</a:t>
          </a:r>
          <a:endParaRPr lang="en-US"/>
        </a:p>
      </dgm:t>
    </dgm:pt>
    <dgm:pt modelId="{CA7DC4BB-DADD-463F-9C6A-3ACA44118B38}" type="parTrans" cxnId="{8867BF8A-BCCB-46DB-A2CC-75FA8B562E67}">
      <dgm:prSet/>
      <dgm:spPr/>
      <dgm:t>
        <a:bodyPr/>
        <a:lstStyle/>
        <a:p>
          <a:endParaRPr lang="en-US"/>
        </a:p>
      </dgm:t>
    </dgm:pt>
    <dgm:pt modelId="{99C95C08-17BA-467D-9866-C2372C61D835}" type="sibTrans" cxnId="{8867BF8A-BCCB-46DB-A2CC-75FA8B562E67}">
      <dgm:prSet/>
      <dgm:spPr/>
      <dgm:t>
        <a:bodyPr/>
        <a:lstStyle/>
        <a:p>
          <a:endParaRPr lang="en-US"/>
        </a:p>
      </dgm:t>
    </dgm:pt>
    <dgm:pt modelId="{724AED36-0F12-4E9E-93CA-A312E110E981}">
      <dgm:prSet/>
      <dgm:spPr/>
      <dgm:t>
        <a:bodyPr/>
        <a:lstStyle/>
        <a:p>
          <a:r>
            <a:rPr lang="en-US" b="0" i="0"/>
            <a:t>Real-time data sharing across departments enhances decision-making.</a:t>
          </a:r>
          <a:endParaRPr lang="en-US"/>
        </a:p>
      </dgm:t>
    </dgm:pt>
    <dgm:pt modelId="{B2D5421A-13AE-4575-A162-779A2E6446A1}" type="parTrans" cxnId="{7345FD59-0A8B-4DEC-AE61-29D8519E2929}">
      <dgm:prSet/>
      <dgm:spPr/>
      <dgm:t>
        <a:bodyPr/>
        <a:lstStyle/>
        <a:p>
          <a:endParaRPr lang="en-US"/>
        </a:p>
      </dgm:t>
    </dgm:pt>
    <dgm:pt modelId="{E4DBBC8A-89B2-4F2D-9E0E-44DD1126D94A}" type="sibTrans" cxnId="{7345FD59-0A8B-4DEC-AE61-29D8519E2929}">
      <dgm:prSet/>
      <dgm:spPr/>
      <dgm:t>
        <a:bodyPr/>
        <a:lstStyle/>
        <a:p>
          <a:endParaRPr lang="en-US"/>
        </a:p>
      </dgm:t>
    </dgm:pt>
    <dgm:pt modelId="{924BEC43-E83D-43C7-8669-3756E135F401}">
      <dgm:prSet/>
      <dgm:spPr/>
      <dgm:t>
        <a:bodyPr/>
        <a:lstStyle/>
        <a:p>
          <a:r>
            <a:rPr lang="en-US" b="1" i="0"/>
            <a:t>Security &amp; Compliance</a:t>
          </a:r>
          <a:endParaRPr lang="en-US"/>
        </a:p>
      </dgm:t>
    </dgm:pt>
    <dgm:pt modelId="{1713A87D-09EA-49BF-947F-A12F1C8CB0EA}" type="parTrans" cxnId="{8D380039-7D98-4544-862D-658718DD3487}">
      <dgm:prSet/>
      <dgm:spPr/>
      <dgm:t>
        <a:bodyPr/>
        <a:lstStyle/>
        <a:p>
          <a:endParaRPr lang="en-US"/>
        </a:p>
      </dgm:t>
    </dgm:pt>
    <dgm:pt modelId="{F4B80D6B-BD4C-4BAA-9A7B-73A8D0D36308}" type="sibTrans" cxnId="{8D380039-7D98-4544-862D-658718DD3487}">
      <dgm:prSet/>
      <dgm:spPr/>
      <dgm:t>
        <a:bodyPr/>
        <a:lstStyle/>
        <a:p>
          <a:endParaRPr lang="en-US"/>
        </a:p>
      </dgm:t>
    </dgm:pt>
    <dgm:pt modelId="{6E96BF1C-C204-47D8-82C1-D218BBF3F5F5}">
      <dgm:prSet/>
      <dgm:spPr/>
      <dgm:t>
        <a:bodyPr/>
        <a:lstStyle/>
        <a:p>
          <a:r>
            <a:rPr lang="en-US" b="0" i="0"/>
            <a:t>ERP systems incorporate cybersecurity protocols to safeguard AI-driven payroll processing.</a:t>
          </a:r>
          <a:endParaRPr lang="en-US"/>
        </a:p>
      </dgm:t>
    </dgm:pt>
    <dgm:pt modelId="{F753D279-6C37-4D40-8EEC-ED4544964999}" type="parTrans" cxnId="{EB14ABA0-28F5-4ACA-9E29-4CF928E29333}">
      <dgm:prSet/>
      <dgm:spPr/>
      <dgm:t>
        <a:bodyPr/>
        <a:lstStyle/>
        <a:p>
          <a:endParaRPr lang="en-US"/>
        </a:p>
      </dgm:t>
    </dgm:pt>
    <dgm:pt modelId="{7ADD13C6-7AB6-40DA-881D-FC0268C09148}" type="sibTrans" cxnId="{EB14ABA0-28F5-4ACA-9E29-4CF928E29333}">
      <dgm:prSet/>
      <dgm:spPr/>
      <dgm:t>
        <a:bodyPr/>
        <a:lstStyle/>
        <a:p>
          <a:endParaRPr lang="en-US"/>
        </a:p>
      </dgm:t>
    </dgm:pt>
    <dgm:pt modelId="{74624399-2362-4D42-97C3-F6EB43909A51}">
      <dgm:prSet/>
      <dgm:spPr/>
      <dgm:t>
        <a:bodyPr/>
        <a:lstStyle/>
        <a:p>
          <a:r>
            <a:rPr lang="en-US" b="0" i="0"/>
            <a:t>Automated compliance tracking reduces regulatory risks.</a:t>
          </a:r>
          <a:endParaRPr lang="en-US"/>
        </a:p>
      </dgm:t>
    </dgm:pt>
    <dgm:pt modelId="{EEB521B7-2BBB-4F74-9BFB-CC670626663E}" type="parTrans" cxnId="{45444D7A-609F-43EB-BDCA-745D6E2CDD9C}">
      <dgm:prSet/>
      <dgm:spPr/>
      <dgm:t>
        <a:bodyPr/>
        <a:lstStyle/>
        <a:p>
          <a:endParaRPr lang="en-US"/>
        </a:p>
      </dgm:t>
    </dgm:pt>
    <dgm:pt modelId="{E2C36F52-CFBA-4E31-AC1F-BA6AF783235D}" type="sibTrans" cxnId="{45444D7A-609F-43EB-BDCA-745D6E2CDD9C}">
      <dgm:prSet/>
      <dgm:spPr/>
      <dgm:t>
        <a:bodyPr/>
        <a:lstStyle/>
        <a:p>
          <a:endParaRPr lang="en-US"/>
        </a:p>
      </dgm:t>
    </dgm:pt>
    <dgm:pt modelId="{AB96498B-EE26-4C32-8028-5363BD562D06}" type="pres">
      <dgm:prSet presAssocID="{C720AA4F-FB75-4052-A597-98C901F9621A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DE80EE1C-81EA-47E8-99BE-DD25776AE01A}" type="pres">
      <dgm:prSet presAssocID="{924BEC43-E83D-43C7-8669-3756E135F401}" presName="Accent4" presStyleCnt="0"/>
      <dgm:spPr/>
    </dgm:pt>
    <dgm:pt modelId="{B8AFFFB4-ED19-4832-B36A-6FC3BD76DD42}" type="pres">
      <dgm:prSet presAssocID="{924BEC43-E83D-43C7-8669-3756E135F401}" presName="Accent" presStyleLbl="node1" presStyleIdx="0" presStyleCnt="4"/>
      <dgm:spPr/>
    </dgm:pt>
    <dgm:pt modelId="{219EEF49-C53B-4D16-9CC8-50952435511C}" type="pres">
      <dgm:prSet presAssocID="{924BEC43-E83D-43C7-8669-3756E135F401}" presName="ParentBackground4" presStyleCnt="0"/>
      <dgm:spPr/>
    </dgm:pt>
    <dgm:pt modelId="{084881C8-6268-4CE7-97FE-DD7648BD820D}" type="pres">
      <dgm:prSet presAssocID="{924BEC43-E83D-43C7-8669-3756E135F401}" presName="ParentBackground" presStyleLbl="fgAcc1" presStyleIdx="0" presStyleCnt="4"/>
      <dgm:spPr/>
    </dgm:pt>
    <dgm:pt modelId="{48301C2E-EC7C-4703-9BB6-26A2B40F9797}" type="pres">
      <dgm:prSet presAssocID="{924BEC43-E83D-43C7-8669-3756E135F401}" presName="Child4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261E5C2-B5AB-4A06-9077-886A9629FCA0}" type="pres">
      <dgm:prSet presAssocID="{924BEC43-E83D-43C7-8669-3756E135F401}" presName="Parent4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5FCFABD2-C9D8-499E-8886-CDC578525AD9}" type="pres">
      <dgm:prSet presAssocID="{C900891A-55F3-40D5-B9AD-D757713071A3}" presName="Accent3" presStyleCnt="0"/>
      <dgm:spPr/>
    </dgm:pt>
    <dgm:pt modelId="{1113CFC6-AFD5-442E-92FF-FF407BF282DA}" type="pres">
      <dgm:prSet presAssocID="{C900891A-55F3-40D5-B9AD-D757713071A3}" presName="Accent" presStyleLbl="node1" presStyleIdx="1" presStyleCnt="4"/>
      <dgm:spPr/>
    </dgm:pt>
    <dgm:pt modelId="{004B5676-BB6D-4FE2-A67A-FA8B2B400CDF}" type="pres">
      <dgm:prSet presAssocID="{C900891A-55F3-40D5-B9AD-D757713071A3}" presName="ParentBackground3" presStyleCnt="0"/>
      <dgm:spPr/>
    </dgm:pt>
    <dgm:pt modelId="{4B94BF73-C239-412A-A8F3-59DA449F0A5F}" type="pres">
      <dgm:prSet presAssocID="{C900891A-55F3-40D5-B9AD-D757713071A3}" presName="ParentBackground" presStyleLbl="fgAcc1" presStyleIdx="1" presStyleCnt="4"/>
      <dgm:spPr/>
    </dgm:pt>
    <dgm:pt modelId="{873635E2-FC1B-42BA-9734-703642E3AAC3}" type="pres">
      <dgm:prSet presAssocID="{C900891A-55F3-40D5-B9AD-D757713071A3}" presName="Child3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8DF7006-A08C-4A95-B028-DF4353498CB9}" type="pres">
      <dgm:prSet presAssocID="{C900891A-55F3-40D5-B9AD-D757713071A3}" presName="Parent3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35376764-504E-48FF-98E5-105351ED2693}" type="pres">
      <dgm:prSet presAssocID="{0002F6A8-9613-4CCD-A58B-78DEB3F85C81}" presName="Accent2" presStyleCnt="0"/>
      <dgm:spPr/>
    </dgm:pt>
    <dgm:pt modelId="{26A78E6B-5C30-4987-8129-A772D04B1593}" type="pres">
      <dgm:prSet presAssocID="{0002F6A8-9613-4CCD-A58B-78DEB3F85C81}" presName="Accent" presStyleLbl="node1" presStyleIdx="2" presStyleCnt="4"/>
      <dgm:spPr/>
    </dgm:pt>
    <dgm:pt modelId="{6B8B2BF1-2A4A-4DEA-91AB-B057855315E8}" type="pres">
      <dgm:prSet presAssocID="{0002F6A8-9613-4CCD-A58B-78DEB3F85C81}" presName="ParentBackground2" presStyleCnt="0"/>
      <dgm:spPr/>
    </dgm:pt>
    <dgm:pt modelId="{9893BCA1-4265-4A07-BA2F-0D84DD83A333}" type="pres">
      <dgm:prSet presAssocID="{0002F6A8-9613-4CCD-A58B-78DEB3F85C81}" presName="ParentBackground" presStyleLbl="fgAcc1" presStyleIdx="2" presStyleCnt="4"/>
      <dgm:spPr/>
    </dgm:pt>
    <dgm:pt modelId="{19BF1159-400A-4B7B-943B-E471DAF2BBCD}" type="pres">
      <dgm:prSet presAssocID="{0002F6A8-9613-4CCD-A58B-78DEB3F85C81}" presName="Child2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DDCB59E-55AF-4C2D-AD00-7678DDF45096}" type="pres">
      <dgm:prSet presAssocID="{0002F6A8-9613-4CCD-A58B-78DEB3F85C81}" presName="Parent2" presStyleLbl="revTx" presStyleIdx="2" presStyleCnt="3">
        <dgm:presLayoutVars>
          <dgm:chMax val="1"/>
          <dgm:chPref val="1"/>
          <dgm:bulletEnabled val="1"/>
        </dgm:presLayoutVars>
      </dgm:prSet>
      <dgm:spPr/>
    </dgm:pt>
    <dgm:pt modelId="{F722F89E-882F-464F-8580-0F2F6105F3A7}" type="pres">
      <dgm:prSet presAssocID="{156E116C-2108-4B51-93E0-CCE89543D1B0}" presName="Accent1" presStyleCnt="0"/>
      <dgm:spPr/>
    </dgm:pt>
    <dgm:pt modelId="{4FC453C6-520E-4F24-AB04-86629EE7BF30}" type="pres">
      <dgm:prSet presAssocID="{156E116C-2108-4B51-93E0-CCE89543D1B0}" presName="Accent" presStyleLbl="node1" presStyleIdx="3" presStyleCnt="4"/>
      <dgm:spPr/>
    </dgm:pt>
    <dgm:pt modelId="{99713351-8279-4ED9-954C-C8CBDF94A24E}" type="pres">
      <dgm:prSet presAssocID="{156E116C-2108-4B51-93E0-CCE89543D1B0}" presName="ParentBackground1" presStyleCnt="0"/>
      <dgm:spPr/>
    </dgm:pt>
    <dgm:pt modelId="{056A8116-20FE-4F50-8213-8CA7FBB2D37F}" type="pres">
      <dgm:prSet presAssocID="{156E116C-2108-4B51-93E0-CCE89543D1B0}" presName="ParentBackground" presStyleLbl="fgAcc1" presStyleIdx="3" presStyleCnt="4"/>
      <dgm:spPr/>
    </dgm:pt>
    <dgm:pt modelId="{C958993E-E420-4F43-8EF5-496BDB7768F8}" type="pres">
      <dgm:prSet presAssocID="{156E116C-2108-4B51-93E0-CCE89543D1B0}" presName="Parent1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31C13502-1104-4405-9496-F9E12D922B90}" type="presOf" srcId="{C720AA4F-FB75-4052-A597-98C901F9621A}" destId="{AB96498B-EE26-4C32-8028-5363BD562D06}" srcOrd="0" destOrd="0" presId="urn:microsoft.com/office/officeart/2011/layout/CircleProcess"/>
    <dgm:cxn modelId="{18D41111-D482-4B63-A43C-21F3E4C64239}" type="presOf" srcId="{74624399-2362-4D42-97C3-F6EB43909A51}" destId="{48301C2E-EC7C-4703-9BB6-26A2B40F9797}" srcOrd="0" destOrd="1" presId="urn:microsoft.com/office/officeart/2011/layout/CircleProcess"/>
    <dgm:cxn modelId="{B2FEA111-BC3D-496A-A9C3-961AB59D99C6}" type="presOf" srcId="{156E116C-2108-4B51-93E0-CCE89543D1B0}" destId="{C958993E-E420-4F43-8EF5-496BDB7768F8}" srcOrd="1" destOrd="0" presId="urn:microsoft.com/office/officeart/2011/layout/CircleProcess"/>
    <dgm:cxn modelId="{A29E4B19-5363-4D8F-BF68-D2BBAE9560DA}" type="presOf" srcId="{156E116C-2108-4B51-93E0-CCE89543D1B0}" destId="{056A8116-20FE-4F50-8213-8CA7FBB2D37F}" srcOrd="0" destOrd="0" presId="urn:microsoft.com/office/officeart/2011/layout/CircleProcess"/>
    <dgm:cxn modelId="{8D380039-7D98-4544-862D-658718DD3487}" srcId="{C720AA4F-FB75-4052-A597-98C901F9621A}" destId="{924BEC43-E83D-43C7-8669-3756E135F401}" srcOrd="3" destOrd="0" parTransId="{1713A87D-09EA-49BF-947F-A12F1C8CB0EA}" sibTransId="{F4B80D6B-BD4C-4BAA-9A7B-73A8D0D36308}"/>
    <dgm:cxn modelId="{D181AD3C-67C7-4B0B-AC6B-A03AA666C7FC}" type="presOf" srcId="{724AED36-0F12-4E9E-93CA-A312E110E981}" destId="{873635E2-FC1B-42BA-9734-703642E3AAC3}" srcOrd="0" destOrd="1" presId="urn:microsoft.com/office/officeart/2011/layout/CircleProcess"/>
    <dgm:cxn modelId="{B6AF5D5F-43AB-4EE1-B57F-7CB9B3F8E947}" type="presOf" srcId="{0002F6A8-9613-4CCD-A58B-78DEB3F85C81}" destId="{7DDCB59E-55AF-4C2D-AD00-7678DDF45096}" srcOrd="1" destOrd="0" presId="urn:microsoft.com/office/officeart/2011/layout/CircleProcess"/>
    <dgm:cxn modelId="{B50D396B-1C98-4028-AC9D-2323DC73CB95}" srcId="{0002F6A8-9613-4CCD-A58B-78DEB3F85C81}" destId="{C6205FAA-88EE-436E-95E1-C6E1B19E1816}" srcOrd="0" destOrd="0" parTransId="{B8F7A8F6-5D2B-430D-9845-4A5970AFC72F}" sibTransId="{CCAA5B63-25CC-4C5A-8AA8-B6D1E705650B}"/>
    <dgm:cxn modelId="{FFAD534E-D9A0-47F7-B9B9-F0C9F1E14BB3}" srcId="{C720AA4F-FB75-4052-A597-98C901F9621A}" destId="{C900891A-55F3-40D5-B9AD-D757713071A3}" srcOrd="2" destOrd="0" parTransId="{F62E609F-E6C0-4D25-BA12-3822AB7D0C1A}" sibTransId="{084B7D1B-D029-402C-A5C5-42AB64F20A02}"/>
    <dgm:cxn modelId="{91A49755-C06B-49ED-B6BD-5F25A31B42C7}" type="presOf" srcId="{C6205FAA-88EE-436E-95E1-C6E1B19E1816}" destId="{19BF1159-400A-4B7B-943B-E471DAF2BBCD}" srcOrd="0" destOrd="0" presId="urn:microsoft.com/office/officeart/2011/layout/CircleProcess"/>
    <dgm:cxn modelId="{595DA057-F193-45A7-AA7A-2EA06A80AA5A}" type="presOf" srcId="{05FC9EA1-4D1A-4AA5-8A0C-A989EA59AC91}" destId="{873635E2-FC1B-42BA-9734-703642E3AAC3}" srcOrd="0" destOrd="0" presId="urn:microsoft.com/office/officeart/2011/layout/CircleProcess"/>
    <dgm:cxn modelId="{7345FD59-0A8B-4DEC-AE61-29D8519E2929}" srcId="{C900891A-55F3-40D5-B9AD-D757713071A3}" destId="{724AED36-0F12-4E9E-93CA-A312E110E981}" srcOrd="1" destOrd="0" parTransId="{B2D5421A-13AE-4575-A162-779A2E6446A1}" sibTransId="{E4DBBC8A-89B2-4F2D-9E0E-44DD1126D94A}"/>
    <dgm:cxn modelId="{45444D7A-609F-43EB-BDCA-745D6E2CDD9C}" srcId="{924BEC43-E83D-43C7-8669-3756E135F401}" destId="{74624399-2362-4D42-97C3-F6EB43909A51}" srcOrd="1" destOrd="0" parTransId="{EEB521B7-2BBB-4F74-9BFB-CC670626663E}" sibTransId="{E2C36F52-CFBA-4E31-AC1F-BA6AF783235D}"/>
    <dgm:cxn modelId="{8867BF8A-BCCB-46DB-A2CC-75FA8B562E67}" srcId="{C900891A-55F3-40D5-B9AD-D757713071A3}" destId="{05FC9EA1-4D1A-4AA5-8A0C-A989EA59AC91}" srcOrd="0" destOrd="0" parTransId="{CA7DC4BB-DADD-463F-9C6A-3ACA44118B38}" sibTransId="{99C95C08-17BA-467D-9866-C2372C61D835}"/>
    <dgm:cxn modelId="{FCAC5F94-0810-426B-A15E-80DD7B07512A}" type="presOf" srcId="{924BEC43-E83D-43C7-8669-3756E135F401}" destId="{084881C8-6268-4CE7-97FE-DD7648BD820D}" srcOrd="0" destOrd="0" presId="urn:microsoft.com/office/officeart/2011/layout/CircleProcess"/>
    <dgm:cxn modelId="{67B8F79C-A02F-489B-98B2-081FFF74A62A}" type="presOf" srcId="{0002F6A8-9613-4CCD-A58B-78DEB3F85C81}" destId="{9893BCA1-4265-4A07-BA2F-0D84DD83A333}" srcOrd="0" destOrd="0" presId="urn:microsoft.com/office/officeart/2011/layout/CircleProcess"/>
    <dgm:cxn modelId="{EB14ABA0-28F5-4ACA-9E29-4CF928E29333}" srcId="{924BEC43-E83D-43C7-8669-3756E135F401}" destId="{6E96BF1C-C204-47D8-82C1-D218BBF3F5F5}" srcOrd="0" destOrd="0" parTransId="{F753D279-6C37-4D40-8EEC-ED4544964999}" sibTransId="{7ADD13C6-7AB6-40DA-881D-FC0268C09148}"/>
    <dgm:cxn modelId="{DB649ED8-C5B0-44AD-AEB0-4541B8A5C9FF}" type="presOf" srcId="{C900891A-55F3-40D5-B9AD-D757713071A3}" destId="{28DF7006-A08C-4A95-B028-DF4353498CB9}" srcOrd="1" destOrd="0" presId="urn:microsoft.com/office/officeart/2011/layout/CircleProcess"/>
    <dgm:cxn modelId="{7D9CF7DA-40E0-447E-9191-9FB7E8047BF1}" type="presOf" srcId="{924BEC43-E83D-43C7-8669-3756E135F401}" destId="{2261E5C2-B5AB-4A06-9077-886A9629FCA0}" srcOrd="1" destOrd="0" presId="urn:microsoft.com/office/officeart/2011/layout/CircleProcess"/>
    <dgm:cxn modelId="{DD603ADF-4732-4FA7-A4B5-EA5DEBD61255}" srcId="{C720AA4F-FB75-4052-A597-98C901F9621A}" destId="{0002F6A8-9613-4CCD-A58B-78DEB3F85C81}" srcOrd="1" destOrd="0" parTransId="{7BB8D950-09D3-4EC9-BF0B-C7A6A3071009}" sibTransId="{EE0CFF58-12C5-4EC3-A543-8C19897ABFD3}"/>
    <dgm:cxn modelId="{2FF21FE2-95A6-4104-9316-C6626A379AE3}" type="presOf" srcId="{C900891A-55F3-40D5-B9AD-D757713071A3}" destId="{4B94BF73-C239-412A-A8F3-59DA449F0A5F}" srcOrd="0" destOrd="0" presId="urn:microsoft.com/office/officeart/2011/layout/CircleProcess"/>
    <dgm:cxn modelId="{1D0AA0E3-03B1-4F6B-ACF1-08DE5EC6D406}" srcId="{C720AA4F-FB75-4052-A597-98C901F9621A}" destId="{156E116C-2108-4B51-93E0-CCE89543D1B0}" srcOrd="0" destOrd="0" parTransId="{30BA8BD1-1822-4FD4-9B4B-29FE404F474E}" sibTransId="{D676678D-EBB4-4165-826A-1A6A934B7A77}"/>
    <dgm:cxn modelId="{A4BE4AE8-ACE5-4977-8F9B-0337262F12BD}" type="presOf" srcId="{B623BDC9-BA86-461A-A788-7936B807A8AE}" destId="{19BF1159-400A-4B7B-943B-E471DAF2BBCD}" srcOrd="0" destOrd="1" presId="urn:microsoft.com/office/officeart/2011/layout/CircleProcess"/>
    <dgm:cxn modelId="{54CFCFEE-FADD-4F76-B2B8-9384E53C2C73}" srcId="{0002F6A8-9613-4CCD-A58B-78DEB3F85C81}" destId="{B623BDC9-BA86-461A-A788-7936B807A8AE}" srcOrd="1" destOrd="0" parTransId="{B4F2CB62-35BB-4CC7-946F-4C159ACD56FC}" sibTransId="{26A2435C-D103-4E0D-ACE0-B160E1AC6D00}"/>
    <dgm:cxn modelId="{7D8002FE-E38B-4E00-8221-F730773EBE7C}" type="presOf" srcId="{6E96BF1C-C204-47D8-82C1-D218BBF3F5F5}" destId="{48301C2E-EC7C-4703-9BB6-26A2B40F9797}" srcOrd="0" destOrd="0" presId="urn:microsoft.com/office/officeart/2011/layout/CircleProcess"/>
    <dgm:cxn modelId="{95077B1A-6402-44D8-BF89-E3FE0BAA8843}" type="presParOf" srcId="{AB96498B-EE26-4C32-8028-5363BD562D06}" destId="{DE80EE1C-81EA-47E8-99BE-DD25776AE01A}" srcOrd="0" destOrd="0" presId="urn:microsoft.com/office/officeart/2011/layout/CircleProcess"/>
    <dgm:cxn modelId="{21194C8C-BAB1-4CE1-82F7-A94CECB889C6}" type="presParOf" srcId="{DE80EE1C-81EA-47E8-99BE-DD25776AE01A}" destId="{B8AFFFB4-ED19-4832-B36A-6FC3BD76DD42}" srcOrd="0" destOrd="0" presId="urn:microsoft.com/office/officeart/2011/layout/CircleProcess"/>
    <dgm:cxn modelId="{53B347FB-9307-4CEC-80DF-3B3F69106565}" type="presParOf" srcId="{AB96498B-EE26-4C32-8028-5363BD562D06}" destId="{219EEF49-C53B-4D16-9CC8-50952435511C}" srcOrd="1" destOrd="0" presId="urn:microsoft.com/office/officeart/2011/layout/CircleProcess"/>
    <dgm:cxn modelId="{04964596-0FC4-4567-A091-755E0074E7D8}" type="presParOf" srcId="{219EEF49-C53B-4D16-9CC8-50952435511C}" destId="{084881C8-6268-4CE7-97FE-DD7648BD820D}" srcOrd="0" destOrd="0" presId="urn:microsoft.com/office/officeart/2011/layout/CircleProcess"/>
    <dgm:cxn modelId="{F81A78A9-95BB-4D8D-BFDB-86A597617036}" type="presParOf" srcId="{AB96498B-EE26-4C32-8028-5363BD562D06}" destId="{48301C2E-EC7C-4703-9BB6-26A2B40F9797}" srcOrd="2" destOrd="0" presId="urn:microsoft.com/office/officeart/2011/layout/CircleProcess"/>
    <dgm:cxn modelId="{35D9D370-B53C-4CB0-927A-288FC9DE5C72}" type="presParOf" srcId="{AB96498B-EE26-4C32-8028-5363BD562D06}" destId="{2261E5C2-B5AB-4A06-9077-886A9629FCA0}" srcOrd="3" destOrd="0" presId="urn:microsoft.com/office/officeart/2011/layout/CircleProcess"/>
    <dgm:cxn modelId="{57003729-523C-4696-972A-E06A52399CDF}" type="presParOf" srcId="{AB96498B-EE26-4C32-8028-5363BD562D06}" destId="{5FCFABD2-C9D8-499E-8886-CDC578525AD9}" srcOrd="4" destOrd="0" presId="urn:microsoft.com/office/officeart/2011/layout/CircleProcess"/>
    <dgm:cxn modelId="{B0DA2E2C-2743-4A8E-BBFD-95690A1862CB}" type="presParOf" srcId="{5FCFABD2-C9D8-499E-8886-CDC578525AD9}" destId="{1113CFC6-AFD5-442E-92FF-FF407BF282DA}" srcOrd="0" destOrd="0" presId="urn:microsoft.com/office/officeart/2011/layout/CircleProcess"/>
    <dgm:cxn modelId="{B0EB1FAC-0DF1-4154-9456-1A3C09A7CABD}" type="presParOf" srcId="{AB96498B-EE26-4C32-8028-5363BD562D06}" destId="{004B5676-BB6D-4FE2-A67A-FA8B2B400CDF}" srcOrd="5" destOrd="0" presId="urn:microsoft.com/office/officeart/2011/layout/CircleProcess"/>
    <dgm:cxn modelId="{C76A73E7-C2A7-49D3-B77C-931925E69E85}" type="presParOf" srcId="{004B5676-BB6D-4FE2-A67A-FA8B2B400CDF}" destId="{4B94BF73-C239-412A-A8F3-59DA449F0A5F}" srcOrd="0" destOrd="0" presId="urn:microsoft.com/office/officeart/2011/layout/CircleProcess"/>
    <dgm:cxn modelId="{E1BEB729-C760-4E66-8B8A-3FD6E6FA1B32}" type="presParOf" srcId="{AB96498B-EE26-4C32-8028-5363BD562D06}" destId="{873635E2-FC1B-42BA-9734-703642E3AAC3}" srcOrd="6" destOrd="0" presId="urn:microsoft.com/office/officeart/2011/layout/CircleProcess"/>
    <dgm:cxn modelId="{77EBEC4C-6A95-4649-83FB-464649FE1A55}" type="presParOf" srcId="{AB96498B-EE26-4C32-8028-5363BD562D06}" destId="{28DF7006-A08C-4A95-B028-DF4353498CB9}" srcOrd="7" destOrd="0" presId="urn:microsoft.com/office/officeart/2011/layout/CircleProcess"/>
    <dgm:cxn modelId="{ABC8BB4C-1133-4412-B9CC-E21521EBDE54}" type="presParOf" srcId="{AB96498B-EE26-4C32-8028-5363BD562D06}" destId="{35376764-504E-48FF-98E5-105351ED2693}" srcOrd="8" destOrd="0" presId="urn:microsoft.com/office/officeart/2011/layout/CircleProcess"/>
    <dgm:cxn modelId="{970E9AEF-91AE-48C2-9F20-3400756A9508}" type="presParOf" srcId="{35376764-504E-48FF-98E5-105351ED2693}" destId="{26A78E6B-5C30-4987-8129-A772D04B1593}" srcOrd="0" destOrd="0" presId="urn:microsoft.com/office/officeart/2011/layout/CircleProcess"/>
    <dgm:cxn modelId="{DC46B515-D6D2-40A5-B175-DC31A254D60B}" type="presParOf" srcId="{AB96498B-EE26-4C32-8028-5363BD562D06}" destId="{6B8B2BF1-2A4A-4DEA-91AB-B057855315E8}" srcOrd="9" destOrd="0" presId="urn:microsoft.com/office/officeart/2011/layout/CircleProcess"/>
    <dgm:cxn modelId="{A9F5A7D9-32C1-4B7A-A5C2-2A6FD7222914}" type="presParOf" srcId="{6B8B2BF1-2A4A-4DEA-91AB-B057855315E8}" destId="{9893BCA1-4265-4A07-BA2F-0D84DD83A333}" srcOrd="0" destOrd="0" presId="urn:microsoft.com/office/officeart/2011/layout/CircleProcess"/>
    <dgm:cxn modelId="{C2A9BCF4-0937-4D0F-BBD7-D7E716DBF5B4}" type="presParOf" srcId="{AB96498B-EE26-4C32-8028-5363BD562D06}" destId="{19BF1159-400A-4B7B-943B-E471DAF2BBCD}" srcOrd="10" destOrd="0" presId="urn:microsoft.com/office/officeart/2011/layout/CircleProcess"/>
    <dgm:cxn modelId="{C065B044-C87A-4539-AC31-4DAD9B63EF06}" type="presParOf" srcId="{AB96498B-EE26-4C32-8028-5363BD562D06}" destId="{7DDCB59E-55AF-4C2D-AD00-7678DDF45096}" srcOrd="11" destOrd="0" presId="urn:microsoft.com/office/officeart/2011/layout/CircleProcess"/>
    <dgm:cxn modelId="{48CA4742-E396-43B9-9065-639617BF0145}" type="presParOf" srcId="{AB96498B-EE26-4C32-8028-5363BD562D06}" destId="{F722F89E-882F-464F-8580-0F2F6105F3A7}" srcOrd="12" destOrd="0" presId="urn:microsoft.com/office/officeart/2011/layout/CircleProcess"/>
    <dgm:cxn modelId="{B85552EF-878A-449D-A137-AE3A1908248A}" type="presParOf" srcId="{F722F89E-882F-464F-8580-0F2F6105F3A7}" destId="{4FC453C6-520E-4F24-AB04-86629EE7BF30}" srcOrd="0" destOrd="0" presId="urn:microsoft.com/office/officeart/2011/layout/CircleProcess"/>
    <dgm:cxn modelId="{645F8AE4-E8F5-4D14-AE04-77A01361DDA1}" type="presParOf" srcId="{AB96498B-EE26-4C32-8028-5363BD562D06}" destId="{99713351-8279-4ED9-954C-C8CBDF94A24E}" srcOrd="13" destOrd="0" presId="urn:microsoft.com/office/officeart/2011/layout/CircleProcess"/>
    <dgm:cxn modelId="{5A22A36A-4C25-4CFC-91CC-796CF15CCA83}" type="presParOf" srcId="{99713351-8279-4ED9-954C-C8CBDF94A24E}" destId="{056A8116-20FE-4F50-8213-8CA7FBB2D37F}" srcOrd="0" destOrd="0" presId="urn:microsoft.com/office/officeart/2011/layout/CircleProcess"/>
    <dgm:cxn modelId="{FE9F31E2-682D-4D35-9CF9-F6E2C9506909}" type="presParOf" srcId="{AB96498B-EE26-4C32-8028-5363BD562D06}" destId="{C958993E-E420-4F43-8EF5-496BDB7768F8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A0262F-86A3-48D8-84A7-69DCE014F56F}" type="doc">
      <dgm:prSet loTypeId="urn:microsoft.com/office/officeart/2005/8/layout/process4" loCatId="process" qsTypeId="urn:microsoft.com/office/officeart/2005/8/quickstyle/simple1" qsCatId="simple" csTypeId="urn:microsoft.com/office/officeart/2005/8/colors/accent5_4" csCatId="accent5"/>
      <dgm:spPr/>
      <dgm:t>
        <a:bodyPr/>
        <a:lstStyle/>
        <a:p>
          <a:endParaRPr lang="en-US"/>
        </a:p>
      </dgm:t>
    </dgm:pt>
    <dgm:pt modelId="{1523DC42-FD6E-4811-A339-59E233C0107E}">
      <dgm:prSet/>
      <dgm:spPr/>
      <dgm:t>
        <a:bodyPr/>
        <a:lstStyle/>
        <a:p>
          <a:r>
            <a:rPr lang="en-US" b="0" i="0"/>
            <a:t>Despite its benefits, AI introduces cybersecurity challenges:</a:t>
          </a:r>
          <a:endParaRPr lang="en-US"/>
        </a:p>
      </dgm:t>
    </dgm:pt>
    <dgm:pt modelId="{661ECCFF-83BC-4779-9990-6D783E2E6721}" type="parTrans" cxnId="{850FCB36-EE69-4D7E-B8CC-F0E39DD483F0}">
      <dgm:prSet/>
      <dgm:spPr/>
      <dgm:t>
        <a:bodyPr/>
        <a:lstStyle/>
        <a:p>
          <a:endParaRPr lang="en-US"/>
        </a:p>
      </dgm:t>
    </dgm:pt>
    <dgm:pt modelId="{28E44EAE-A4E9-40CD-A3A8-3710CBEAB219}" type="sibTrans" cxnId="{850FCB36-EE69-4D7E-B8CC-F0E39DD483F0}">
      <dgm:prSet/>
      <dgm:spPr/>
      <dgm:t>
        <a:bodyPr/>
        <a:lstStyle/>
        <a:p>
          <a:endParaRPr lang="en-US"/>
        </a:p>
      </dgm:t>
    </dgm:pt>
    <dgm:pt modelId="{4F0C73EE-6603-48EB-9FA0-24C6E7DEF3A5}">
      <dgm:prSet/>
      <dgm:spPr/>
      <dgm:t>
        <a:bodyPr/>
        <a:lstStyle/>
        <a:p>
          <a:r>
            <a:rPr lang="en-US" b="1" i="0"/>
            <a:t>Data Privacy Risks</a:t>
          </a:r>
          <a:endParaRPr lang="en-US"/>
        </a:p>
      </dgm:t>
    </dgm:pt>
    <dgm:pt modelId="{87639D6B-590A-406D-9A35-84175C0D4E72}" type="parTrans" cxnId="{5D29AB9F-E7E1-4BAA-B604-88FF33A6D8A5}">
      <dgm:prSet/>
      <dgm:spPr/>
      <dgm:t>
        <a:bodyPr/>
        <a:lstStyle/>
        <a:p>
          <a:endParaRPr lang="en-US"/>
        </a:p>
      </dgm:t>
    </dgm:pt>
    <dgm:pt modelId="{562480C9-2B86-474C-B3A5-F17CA789FF85}" type="sibTrans" cxnId="{5D29AB9F-E7E1-4BAA-B604-88FF33A6D8A5}">
      <dgm:prSet/>
      <dgm:spPr/>
      <dgm:t>
        <a:bodyPr/>
        <a:lstStyle/>
        <a:p>
          <a:endParaRPr lang="en-US"/>
        </a:p>
      </dgm:t>
    </dgm:pt>
    <dgm:pt modelId="{771BFE5D-FEF1-49DB-99D9-EB4D516D1BA4}">
      <dgm:prSet/>
      <dgm:spPr/>
      <dgm:t>
        <a:bodyPr/>
        <a:lstStyle/>
        <a:p>
          <a:r>
            <a:rPr lang="en-US" b="0" i="0"/>
            <a:t>AI-driven HR systems store sensitive employee information, making them targets for cyberattacks.</a:t>
          </a:r>
          <a:endParaRPr lang="en-US"/>
        </a:p>
      </dgm:t>
    </dgm:pt>
    <dgm:pt modelId="{DF97520C-88D5-42FB-82EB-F40FDA83BC7C}" type="parTrans" cxnId="{68DC4E55-29A0-4AE0-ABE2-BE2005F437DB}">
      <dgm:prSet/>
      <dgm:spPr/>
      <dgm:t>
        <a:bodyPr/>
        <a:lstStyle/>
        <a:p>
          <a:endParaRPr lang="en-US"/>
        </a:p>
      </dgm:t>
    </dgm:pt>
    <dgm:pt modelId="{72A39072-4C17-4703-9DAE-1EC155238F31}" type="sibTrans" cxnId="{68DC4E55-29A0-4AE0-ABE2-BE2005F437DB}">
      <dgm:prSet/>
      <dgm:spPr/>
      <dgm:t>
        <a:bodyPr/>
        <a:lstStyle/>
        <a:p>
          <a:endParaRPr lang="en-US"/>
        </a:p>
      </dgm:t>
    </dgm:pt>
    <dgm:pt modelId="{205F7FFB-8331-420B-9EA1-6FE795046112}">
      <dgm:prSet/>
      <dgm:spPr/>
      <dgm:t>
        <a:bodyPr/>
        <a:lstStyle/>
        <a:p>
          <a:r>
            <a:rPr lang="en-US" b="0" i="0"/>
            <a:t>Strong encryption and multi-factor authentication mitigate risks.</a:t>
          </a:r>
          <a:endParaRPr lang="en-US"/>
        </a:p>
      </dgm:t>
    </dgm:pt>
    <dgm:pt modelId="{CFB5C885-A5A1-44E6-A41E-B7EBA783E14D}" type="parTrans" cxnId="{E5FCEC49-9BA2-4E87-99D0-0F74010CE816}">
      <dgm:prSet/>
      <dgm:spPr/>
      <dgm:t>
        <a:bodyPr/>
        <a:lstStyle/>
        <a:p>
          <a:endParaRPr lang="en-US"/>
        </a:p>
      </dgm:t>
    </dgm:pt>
    <dgm:pt modelId="{5C566D25-336A-46B6-9768-7DA325FF6C3E}" type="sibTrans" cxnId="{E5FCEC49-9BA2-4E87-99D0-0F74010CE816}">
      <dgm:prSet/>
      <dgm:spPr/>
      <dgm:t>
        <a:bodyPr/>
        <a:lstStyle/>
        <a:p>
          <a:endParaRPr lang="en-US"/>
        </a:p>
      </dgm:t>
    </dgm:pt>
    <dgm:pt modelId="{72B058B2-7EAE-463C-B066-2182A40C1BE4}">
      <dgm:prSet/>
      <dgm:spPr/>
      <dgm:t>
        <a:bodyPr/>
        <a:lstStyle/>
        <a:p>
          <a:r>
            <a:rPr lang="en-US" b="1" i="0"/>
            <a:t>Identity Fraud and Phishing Attacks</a:t>
          </a:r>
          <a:endParaRPr lang="en-US"/>
        </a:p>
      </dgm:t>
    </dgm:pt>
    <dgm:pt modelId="{38059F8B-73E6-44D9-8362-33A240125FC4}" type="parTrans" cxnId="{FE260A04-EE07-415F-A99D-B68262594D94}">
      <dgm:prSet/>
      <dgm:spPr/>
      <dgm:t>
        <a:bodyPr/>
        <a:lstStyle/>
        <a:p>
          <a:endParaRPr lang="en-US"/>
        </a:p>
      </dgm:t>
    </dgm:pt>
    <dgm:pt modelId="{ECCF7C31-7FB3-4DD2-A974-DBBC5B62166C}" type="sibTrans" cxnId="{FE260A04-EE07-415F-A99D-B68262594D94}">
      <dgm:prSet/>
      <dgm:spPr/>
      <dgm:t>
        <a:bodyPr/>
        <a:lstStyle/>
        <a:p>
          <a:endParaRPr lang="en-US"/>
        </a:p>
      </dgm:t>
    </dgm:pt>
    <dgm:pt modelId="{A3164457-5F19-4AA7-9AB1-0E53E34D41E2}">
      <dgm:prSet/>
      <dgm:spPr/>
      <dgm:t>
        <a:bodyPr/>
        <a:lstStyle/>
        <a:p>
          <a:r>
            <a:rPr lang="en-US" b="0" i="0"/>
            <a:t>AI-based payroll systems are vulnerable to deepfake technology and identity theft.</a:t>
          </a:r>
          <a:endParaRPr lang="en-US"/>
        </a:p>
      </dgm:t>
    </dgm:pt>
    <dgm:pt modelId="{27972E89-2FB3-4440-B893-AD6BA0AA3D8B}" type="parTrans" cxnId="{F895575B-BADE-472D-B219-A30BBE81EAF6}">
      <dgm:prSet/>
      <dgm:spPr/>
      <dgm:t>
        <a:bodyPr/>
        <a:lstStyle/>
        <a:p>
          <a:endParaRPr lang="en-US"/>
        </a:p>
      </dgm:t>
    </dgm:pt>
    <dgm:pt modelId="{00FB57CA-706B-477C-B224-BE34C00B0AC9}" type="sibTrans" cxnId="{F895575B-BADE-472D-B219-A30BBE81EAF6}">
      <dgm:prSet/>
      <dgm:spPr/>
      <dgm:t>
        <a:bodyPr/>
        <a:lstStyle/>
        <a:p>
          <a:endParaRPr lang="en-US"/>
        </a:p>
      </dgm:t>
    </dgm:pt>
    <dgm:pt modelId="{A3A14DD5-6079-41C9-9E00-22A812583A4E}">
      <dgm:prSet/>
      <dgm:spPr/>
      <dgm:t>
        <a:bodyPr/>
        <a:lstStyle/>
        <a:p>
          <a:r>
            <a:rPr lang="en-US" b="0" i="0"/>
            <a:t>Biometric authentication enhances security.</a:t>
          </a:r>
          <a:endParaRPr lang="en-US"/>
        </a:p>
      </dgm:t>
    </dgm:pt>
    <dgm:pt modelId="{444625E3-C2F8-4EF9-B45C-0153E0A492E6}" type="parTrans" cxnId="{815A7856-ADBD-4547-BFFA-00218CA75035}">
      <dgm:prSet/>
      <dgm:spPr/>
      <dgm:t>
        <a:bodyPr/>
        <a:lstStyle/>
        <a:p>
          <a:endParaRPr lang="en-US"/>
        </a:p>
      </dgm:t>
    </dgm:pt>
    <dgm:pt modelId="{FD7A2BEA-7199-4C51-B41B-79CE2B2F6F57}" type="sibTrans" cxnId="{815A7856-ADBD-4547-BFFA-00218CA75035}">
      <dgm:prSet/>
      <dgm:spPr/>
      <dgm:t>
        <a:bodyPr/>
        <a:lstStyle/>
        <a:p>
          <a:endParaRPr lang="en-US"/>
        </a:p>
      </dgm:t>
    </dgm:pt>
    <dgm:pt modelId="{AC6B83DA-D5A8-423D-B3DC-15D49DF8903C}">
      <dgm:prSet/>
      <dgm:spPr/>
      <dgm:t>
        <a:bodyPr/>
        <a:lstStyle/>
        <a:p>
          <a:r>
            <a:rPr lang="en-US" b="1" i="0"/>
            <a:t>AI Bias &amp; Ethical Considerations</a:t>
          </a:r>
          <a:endParaRPr lang="en-US"/>
        </a:p>
      </dgm:t>
    </dgm:pt>
    <dgm:pt modelId="{CD51AFA4-AE47-4052-A75C-9092480D7735}" type="parTrans" cxnId="{99556803-1B2C-412D-83D7-41D30B515246}">
      <dgm:prSet/>
      <dgm:spPr/>
      <dgm:t>
        <a:bodyPr/>
        <a:lstStyle/>
        <a:p>
          <a:endParaRPr lang="en-US"/>
        </a:p>
      </dgm:t>
    </dgm:pt>
    <dgm:pt modelId="{9D6CD65A-5AF2-4829-9AED-01E009F2D1C5}" type="sibTrans" cxnId="{99556803-1B2C-412D-83D7-41D30B515246}">
      <dgm:prSet/>
      <dgm:spPr/>
      <dgm:t>
        <a:bodyPr/>
        <a:lstStyle/>
        <a:p>
          <a:endParaRPr lang="en-US"/>
        </a:p>
      </dgm:t>
    </dgm:pt>
    <dgm:pt modelId="{99C619AF-BF6B-4124-86BF-5C8887271B21}">
      <dgm:prSet/>
      <dgm:spPr/>
      <dgm:t>
        <a:bodyPr/>
        <a:lstStyle/>
        <a:p>
          <a:r>
            <a:rPr lang="en-US" b="0" i="0"/>
            <a:t>AI models may reinforce biases in hiring and payroll decisions.Regular audits ensure fairness and compliance with employment laws.</a:t>
          </a:r>
          <a:endParaRPr lang="en-US"/>
        </a:p>
      </dgm:t>
    </dgm:pt>
    <dgm:pt modelId="{A618BDCA-A0CF-4FBB-AC1D-B0AFA5EA203C}" type="parTrans" cxnId="{D7DFFABF-E3EF-45C5-B519-589378AFCD18}">
      <dgm:prSet/>
      <dgm:spPr/>
      <dgm:t>
        <a:bodyPr/>
        <a:lstStyle/>
        <a:p>
          <a:endParaRPr lang="en-US"/>
        </a:p>
      </dgm:t>
    </dgm:pt>
    <dgm:pt modelId="{5F1B8B6C-02C8-4F57-A444-508E498A132F}" type="sibTrans" cxnId="{D7DFFABF-E3EF-45C5-B519-589378AFCD18}">
      <dgm:prSet/>
      <dgm:spPr/>
      <dgm:t>
        <a:bodyPr/>
        <a:lstStyle/>
        <a:p>
          <a:endParaRPr lang="en-US"/>
        </a:p>
      </dgm:t>
    </dgm:pt>
    <dgm:pt modelId="{8316A6D1-FAD5-41C3-AE56-CBEE6706AFD4}" type="pres">
      <dgm:prSet presAssocID="{9AA0262F-86A3-48D8-84A7-69DCE014F56F}" presName="Name0" presStyleCnt="0">
        <dgm:presLayoutVars>
          <dgm:dir/>
          <dgm:animLvl val="lvl"/>
          <dgm:resizeHandles val="exact"/>
        </dgm:presLayoutVars>
      </dgm:prSet>
      <dgm:spPr/>
    </dgm:pt>
    <dgm:pt modelId="{8ADB30A9-918C-4658-BFA0-E072EB9A29CE}" type="pres">
      <dgm:prSet presAssocID="{AC6B83DA-D5A8-423D-B3DC-15D49DF8903C}" presName="boxAndChildren" presStyleCnt="0"/>
      <dgm:spPr/>
    </dgm:pt>
    <dgm:pt modelId="{42785AC8-FF85-4645-B751-AD48AABA424A}" type="pres">
      <dgm:prSet presAssocID="{AC6B83DA-D5A8-423D-B3DC-15D49DF8903C}" presName="parentTextBox" presStyleLbl="node1" presStyleIdx="0" presStyleCnt="4"/>
      <dgm:spPr/>
    </dgm:pt>
    <dgm:pt modelId="{0EB78281-4DE6-4EC7-882B-8B60759C32F8}" type="pres">
      <dgm:prSet presAssocID="{AC6B83DA-D5A8-423D-B3DC-15D49DF8903C}" presName="entireBox" presStyleLbl="node1" presStyleIdx="0" presStyleCnt="4"/>
      <dgm:spPr/>
    </dgm:pt>
    <dgm:pt modelId="{4083DDA5-E239-475E-999F-2BF40887BC51}" type="pres">
      <dgm:prSet presAssocID="{AC6B83DA-D5A8-423D-B3DC-15D49DF8903C}" presName="descendantBox" presStyleCnt="0"/>
      <dgm:spPr/>
    </dgm:pt>
    <dgm:pt modelId="{7F4BA868-8BEC-4E70-A589-1328E2276A4F}" type="pres">
      <dgm:prSet presAssocID="{99C619AF-BF6B-4124-86BF-5C8887271B21}" presName="childTextBox" presStyleLbl="fgAccFollowNode1" presStyleIdx="0" presStyleCnt="5">
        <dgm:presLayoutVars>
          <dgm:bulletEnabled val="1"/>
        </dgm:presLayoutVars>
      </dgm:prSet>
      <dgm:spPr/>
    </dgm:pt>
    <dgm:pt modelId="{C9DEEDDF-7A47-4E42-B721-E9B5D4A488CF}" type="pres">
      <dgm:prSet presAssocID="{ECCF7C31-7FB3-4DD2-A974-DBBC5B62166C}" presName="sp" presStyleCnt="0"/>
      <dgm:spPr/>
    </dgm:pt>
    <dgm:pt modelId="{F3DB2663-9ADF-43C4-B0F5-B8CAE2339A10}" type="pres">
      <dgm:prSet presAssocID="{72B058B2-7EAE-463C-B066-2182A40C1BE4}" presName="arrowAndChildren" presStyleCnt="0"/>
      <dgm:spPr/>
    </dgm:pt>
    <dgm:pt modelId="{D6941B99-F6D8-4291-9120-F31FFCFBD7D7}" type="pres">
      <dgm:prSet presAssocID="{72B058B2-7EAE-463C-B066-2182A40C1BE4}" presName="parentTextArrow" presStyleLbl="node1" presStyleIdx="0" presStyleCnt="4"/>
      <dgm:spPr/>
    </dgm:pt>
    <dgm:pt modelId="{8A51F756-B48D-4738-8E59-323EF5BE7007}" type="pres">
      <dgm:prSet presAssocID="{72B058B2-7EAE-463C-B066-2182A40C1BE4}" presName="arrow" presStyleLbl="node1" presStyleIdx="1" presStyleCnt="4"/>
      <dgm:spPr/>
    </dgm:pt>
    <dgm:pt modelId="{22BA0BF2-7117-4001-BFAE-4BEB57539AE8}" type="pres">
      <dgm:prSet presAssocID="{72B058B2-7EAE-463C-B066-2182A40C1BE4}" presName="descendantArrow" presStyleCnt="0"/>
      <dgm:spPr/>
    </dgm:pt>
    <dgm:pt modelId="{A7E3635C-78CF-4A1A-8CE7-CAC259DF1072}" type="pres">
      <dgm:prSet presAssocID="{A3164457-5F19-4AA7-9AB1-0E53E34D41E2}" presName="childTextArrow" presStyleLbl="fgAccFollowNode1" presStyleIdx="1" presStyleCnt="5">
        <dgm:presLayoutVars>
          <dgm:bulletEnabled val="1"/>
        </dgm:presLayoutVars>
      </dgm:prSet>
      <dgm:spPr/>
    </dgm:pt>
    <dgm:pt modelId="{DD686362-BAF9-448F-B38A-74EF4CCCD1DF}" type="pres">
      <dgm:prSet presAssocID="{A3A14DD5-6079-41C9-9E00-22A812583A4E}" presName="childTextArrow" presStyleLbl="fgAccFollowNode1" presStyleIdx="2" presStyleCnt="5">
        <dgm:presLayoutVars>
          <dgm:bulletEnabled val="1"/>
        </dgm:presLayoutVars>
      </dgm:prSet>
      <dgm:spPr/>
    </dgm:pt>
    <dgm:pt modelId="{B9FB69E6-2A4B-48E7-BCA5-87FA6E7C1473}" type="pres">
      <dgm:prSet presAssocID="{562480C9-2B86-474C-B3A5-F17CA789FF85}" presName="sp" presStyleCnt="0"/>
      <dgm:spPr/>
    </dgm:pt>
    <dgm:pt modelId="{BB67ECFB-5B97-4C3F-895F-98985FAD997A}" type="pres">
      <dgm:prSet presAssocID="{4F0C73EE-6603-48EB-9FA0-24C6E7DEF3A5}" presName="arrowAndChildren" presStyleCnt="0"/>
      <dgm:spPr/>
    </dgm:pt>
    <dgm:pt modelId="{7106CDD4-C59B-4476-82C3-DBB8CDE5B712}" type="pres">
      <dgm:prSet presAssocID="{4F0C73EE-6603-48EB-9FA0-24C6E7DEF3A5}" presName="parentTextArrow" presStyleLbl="node1" presStyleIdx="1" presStyleCnt="4"/>
      <dgm:spPr/>
    </dgm:pt>
    <dgm:pt modelId="{F899F94A-ABED-416D-8FC6-9F4813128EC4}" type="pres">
      <dgm:prSet presAssocID="{4F0C73EE-6603-48EB-9FA0-24C6E7DEF3A5}" presName="arrow" presStyleLbl="node1" presStyleIdx="2" presStyleCnt="4"/>
      <dgm:spPr/>
    </dgm:pt>
    <dgm:pt modelId="{E37F3CD0-931D-4EFA-8E6C-374ED77D492C}" type="pres">
      <dgm:prSet presAssocID="{4F0C73EE-6603-48EB-9FA0-24C6E7DEF3A5}" presName="descendantArrow" presStyleCnt="0"/>
      <dgm:spPr/>
    </dgm:pt>
    <dgm:pt modelId="{3F464F42-EFCD-470F-B188-4B820654FD4E}" type="pres">
      <dgm:prSet presAssocID="{771BFE5D-FEF1-49DB-99D9-EB4D516D1BA4}" presName="childTextArrow" presStyleLbl="fgAccFollowNode1" presStyleIdx="3" presStyleCnt="5">
        <dgm:presLayoutVars>
          <dgm:bulletEnabled val="1"/>
        </dgm:presLayoutVars>
      </dgm:prSet>
      <dgm:spPr/>
    </dgm:pt>
    <dgm:pt modelId="{F41C85A5-7B29-4D07-A6ED-59FDE6BA6696}" type="pres">
      <dgm:prSet presAssocID="{205F7FFB-8331-420B-9EA1-6FE795046112}" presName="childTextArrow" presStyleLbl="fgAccFollowNode1" presStyleIdx="4" presStyleCnt="5">
        <dgm:presLayoutVars>
          <dgm:bulletEnabled val="1"/>
        </dgm:presLayoutVars>
      </dgm:prSet>
      <dgm:spPr/>
    </dgm:pt>
    <dgm:pt modelId="{56CAD89B-2504-48B6-B2FF-FA3C52CBBFD4}" type="pres">
      <dgm:prSet presAssocID="{28E44EAE-A4E9-40CD-A3A8-3710CBEAB219}" presName="sp" presStyleCnt="0"/>
      <dgm:spPr/>
    </dgm:pt>
    <dgm:pt modelId="{6F0389DA-5D29-4739-988E-FC42B0741578}" type="pres">
      <dgm:prSet presAssocID="{1523DC42-FD6E-4811-A339-59E233C0107E}" presName="arrowAndChildren" presStyleCnt="0"/>
      <dgm:spPr/>
    </dgm:pt>
    <dgm:pt modelId="{F4968FB3-1884-44CE-80EE-1AC94E95DC15}" type="pres">
      <dgm:prSet presAssocID="{1523DC42-FD6E-4811-A339-59E233C0107E}" presName="parentTextArrow" presStyleLbl="node1" presStyleIdx="3" presStyleCnt="4"/>
      <dgm:spPr/>
    </dgm:pt>
  </dgm:ptLst>
  <dgm:cxnLst>
    <dgm:cxn modelId="{99556803-1B2C-412D-83D7-41D30B515246}" srcId="{9AA0262F-86A3-48D8-84A7-69DCE014F56F}" destId="{AC6B83DA-D5A8-423D-B3DC-15D49DF8903C}" srcOrd="3" destOrd="0" parTransId="{CD51AFA4-AE47-4052-A75C-9092480D7735}" sibTransId="{9D6CD65A-5AF2-4829-9AED-01E009F2D1C5}"/>
    <dgm:cxn modelId="{FE260A04-EE07-415F-A99D-B68262594D94}" srcId="{9AA0262F-86A3-48D8-84A7-69DCE014F56F}" destId="{72B058B2-7EAE-463C-B066-2182A40C1BE4}" srcOrd="2" destOrd="0" parTransId="{38059F8B-73E6-44D9-8362-33A240125FC4}" sibTransId="{ECCF7C31-7FB3-4DD2-A974-DBBC5B62166C}"/>
    <dgm:cxn modelId="{FD95000E-36AF-4F6A-84D2-5400AB5D6E68}" type="presOf" srcId="{771BFE5D-FEF1-49DB-99D9-EB4D516D1BA4}" destId="{3F464F42-EFCD-470F-B188-4B820654FD4E}" srcOrd="0" destOrd="0" presId="urn:microsoft.com/office/officeart/2005/8/layout/process4"/>
    <dgm:cxn modelId="{9159E614-0A90-4A08-A1C4-22CDC8C8936C}" type="presOf" srcId="{A3A14DD5-6079-41C9-9E00-22A812583A4E}" destId="{DD686362-BAF9-448F-B38A-74EF4CCCD1DF}" srcOrd="0" destOrd="0" presId="urn:microsoft.com/office/officeart/2005/8/layout/process4"/>
    <dgm:cxn modelId="{834A4A17-6739-496C-9C87-799EDF905AFE}" type="presOf" srcId="{205F7FFB-8331-420B-9EA1-6FE795046112}" destId="{F41C85A5-7B29-4D07-A6ED-59FDE6BA6696}" srcOrd="0" destOrd="0" presId="urn:microsoft.com/office/officeart/2005/8/layout/process4"/>
    <dgm:cxn modelId="{7D496A25-1577-4970-BD31-27E864497E87}" type="presOf" srcId="{72B058B2-7EAE-463C-B066-2182A40C1BE4}" destId="{8A51F756-B48D-4738-8E59-323EF5BE7007}" srcOrd="1" destOrd="0" presId="urn:microsoft.com/office/officeart/2005/8/layout/process4"/>
    <dgm:cxn modelId="{850FCB36-EE69-4D7E-B8CC-F0E39DD483F0}" srcId="{9AA0262F-86A3-48D8-84A7-69DCE014F56F}" destId="{1523DC42-FD6E-4811-A339-59E233C0107E}" srcOrd="0" destOrd="0" parTransId="{661ECCFF-83BC-4779-9990-6D783E2E6721}" sibTransId="{28E44EAE-A4E9-40CD-A3A8-3710CBEAB219}"/>
    <dgm:cxn modelId="{F895575B-BADE-472D-B219-A30BBE81EAF6}" srcId="{72B058B2-7EAE-463C-B066-2182A40C1BE4}" destId="{A3164457-5F19-4AA7-9AB1-0E53E34D41E2}" srcOrd="0" destOrd="0" parTransId="{27972E89-2FB3-4440-B893-AD6BA0AA3D8B}" sibTransId="{00FB57CA-706B-477C-B224-BE34C00B0AC9}"/>
    <dgm:cxn modelId="{48793844-8A00-4F87-AA75-92F61E2AEDE6}" type="presOf" srcId="{1523DC42-FD6E-4811-A339-59E233C0107E}" destId="{F4968FB3-1884-44CE-80EE-1AC94E95DC15}" srcOrd="0" destOrd="0" presId="urn:microsoft.com/office/officeart/2005/8/layout/process4"/>
    <dgm:cxn modelId="{441C8767-3959-4FB7-943A-4A1155022CEA}" type="presOf" srcId="{4F0C73EE-6603-48EB-9FA0-24C6E7DEF3A5}" destId="{F899F94A-ABED-416D-8FC6-9F4813128EC4}" srcOrd="1" destOrd="0" presId="urn:microsoft.com/office/officeart/2005/8/layout/process4"/>
    <dgm:cxn modelId="{E5FCEC49-9BA2-4E87-99D0-0F74010CE816}" srcId="{4F0C73EE-6603-48EB-9FA0-24C6E7DEF3A5}" destId="{205F7FFB-8331-420B-9EA1-6FE795046112}" srcOrd="1" destOrd="0" parTransId="{CFB5C885-A5A1-44E6-A41E-B7EBA783E14D}" sibTransId="{5C566D25-336A-46B6-9768-7DA325FF6C3E}"/>
    <dgm:cxn modelId="{7724D050-3204-4F3B-8770-2ED5C8F83736}" type="presOf" srcId="{4F0C73EE-6603-48EB-9FA0-24C6E7DEF3A5}" destId="{7106CDD4-C59B-4476-82C3-DBB8CDE5B712}" srcOrd="0" destOrd="0" presId="urn:microsoft.com/office/officeart/2005/8/layout/process4"/>
    <dgm:cxn modelId="{68DC4E55-29A0-4AE0-ABE2-BE2005F437DB}" srcId="{4F0C73EE-6603-48EB-9FA0-24C6E7DEF3A5}" destId="{771BFE5D-FEF1-49DB-99D9-EB4D516D1BA4}" srcOrd="0" destOrd="0" parTransId="{DF97520C-88D5-42FB-82EB-F40FDA83BC7C}" sibTransId="{72A39072-4C17-4703-9DAE-1EC155238F31}"/>
    <dgm:cxn modelId="{AE7A7E55-B222-4FF6-A7D3-8437C5BAA106}" type="presOf" srcId="{AC6B83DA-D5A8-423D-B3DC-15D49DF8903C}" destId="{42785AC8-FF85-4645-B751-AD48AABA424A}" srcOrd="0" destOrd="0" presId="urn:microsoft.com/office/officeart/2005/8/layout/process4"/>
    <dgm:cxn modelId="{815A7856-ADBD-4547-BFFA-00218CA75035}" srcId="{72B058B2-7EAE-463C-B066-2182A40C1BE4}" destId="{A3A14DD5-6079-41C9-9E00-22A812583A4E}" srcOrd="1" destOrd="0" parTransId="{444625E3-C2F8-4EF9-B45C-0153E0A492E6}" sibTransId="{FD7A2BEA-7199-4C51-B41B-79CE2B2F6F57}"/>
    <dgm:cxn modelId="{7EEFC358-9ADA-40C9-B862-5B51F4E21095}" type="presOf" srcId="{AC6B83DA-D5A8-423D-B3DC-15D49DF8903C}" destId="{0EB78281-4DE6-4EC7-882B-8B60759C32F8}" srcOrd="1" destOrd="0" presId="urn:microsoft.com/office/officeart/2005/8/layout/process4"/>
    <dgm:cxn modelId="{5274558C-21C7-4B01-B664-8A92B31B593A}" type="presOf" srcId="{A3164457-5F19-4AA7-9AB1-0E53E34D41E2}" destId="{A7E3635C-78CF-4A1A-8CE7-CAC259DF1072}" srcOrd="0" destOrd="0" presId="urn:microsoft.com/office/officeart/2005/8/layout/process4"/>
    <dgm:cxn modelId="{5D29AB9F-E7E1-4BAA-B604-88FF33A6D8A5}" srcId="{9AA0262F-86A3-48D8-84A7-69DCE014F56F}" destId="{4F0C73EE-6603-48EB-9FA0-24C6E7DEF3A5}" srcOrd="1" destOrd="0" parTransId="{87639D6B-590A-406D-9A35-84175C0D4E72}" sibTransId="{562480C9-2B86-474C-B3A5-F17CA789FF85}"/>
    <dgm:cxn modelId="{316FB9BA-C6F5-448B-83A8-3971C2C5DDBE}" type="presOf" srcId="{9AA0262F-86A3-48D8-84A7-69DCE014F56F}" destId="{8316A6D1-FAD5-41C3-AE56-CBEE6706AFD4}" srcOrd="0" destOrd="0" presId="urn:microsoft.com/office/officeart/2005/8/layout/process4"/>
    <dgm:cxn modelId="{D7DFFABF-E3EF-45C5-B519-589378AFCD18}" srcId="{AC6B83DA-D5A8-423D-B3DC-15D49DF8903C}" destId="{99C619AF-BF6B-4124-86BF-5C8887271B21}" srcOrd="0" destOrd="0" parTransId="{A618BDCA-A0CF-4FBB-AC1D-B0AFA5EA203C}" sibTransId="{5F1B8B6C-02C8-4F57-A444-508E498A132F}"/>
    <dgm:cxn modelId="{1B4BECC7-D54F-4F40-BFCA-037B63756178}" type="presOf" srcId="{72B058B2-7EAE-463C-B066-2182A40C1BE4}" destId="{D6941B99-F6D8-4291-9120-F31FFCFBD7D7}" srcOrd="0" destOrd="0" presId="urn:microsoft.com/office/officeart/2005/8/layout/process4"/>
    <dgm:cxn modelId="{2ACCB4F0-54B3-4A31-9F0E-674A4A854520}" type="presOf" srcId="{99C619AF-BF6B-4124-86BF-5C8887271B21}" destId="{7F4BA868-8BEC-4E70-A589-1328E2276A4F}" srcOrd="0" destOrd="0" presId="urn:microsoft.com/office/officeart/2005/8/layout/process4"/>
    <dgm:cxn modelId="{A7D2E8E7-6983-4889-BF2D-D82BBA66B0E4}" type="presParOf" srcId="{8316A6D1-FAD5-41C3-AE56-CBEE6706AFD4}" destId="{8ADB30A9-918C-4658-BFA0-E072EB9A29CE}" srcOrd="0" destOrd="0" presId="urn:microsoft.com/office/officeart/2005/8/layout/process4"/>
    <dgm:cxn modelId="{4EA012A4-630F-461D-A130-6C1FC4CAEB6D}" type="presParOf" srcId="{8ADB30A9-918C-4658-BFA0-E072EB9A29CE}" destId="{42785AC8-FF85-4645-B751-AD48AABA424A}" srcOrd="0" destOrd="0" presId="urn:microsoft.com/office/officeart/2005/8/layout/process4"/>
    <dgm:cxn modelId="{92593FA4-3A04-4187-8884-B91BEBFFAF19}" type="presParOf" srcId="{8ADB30A9-918C-4658-BFA0-E072EB9A29CE}" destId="{0EB78281-4DE6-4EC7-882B-8B60759C32F8}" srcOrd="1" destOrd="0" presId="urn:microsoft.com/office/officeart/2005/8/layout/process4"/>
    <dgm:cxn modelId="{20F360BA-9491-4809-B725-FD9C330880A9}" type="presParOf" srcId="{8ADB30A9-918C-4658-BFA0-E072EB9A29CE}" destId="{4083DDA5-E239-475E-999F-2BF40887BC51}" srcOrd="2" destOrd="0" presId="urn:microsoft.com/office/officeart/2005/8/layout/process4"/>
    <dgm:cxn modelId="{16264A15-5BF9-456F-AC61-24286801B362}" type="presParOf" srcId="{4083DDA5-E239-475E-999F-2BF40887BC51}" destId="{7F4BA868-8BEC-4E70-A589-1328E2276A4F}" srcOrd="0" destOrd="0" presId="urn:microsoft.com/office/officeart/2005/8/layout/process4"/>
    <dgm:cxn modelId="{79271A91-2B91-4C88-B5F7-F00002D8323D}" type="presParOf" srcId="{8316A6D1-FAD5-41C3-AE56-CBEE6706AFD4}" destId="{C9DEEDDF-7A47-4E42-B721-E9B5D4A488CF}" srcOrd="1" destOrd="0" presId="urn:microsoft.com/office/officeart/2005/8/layout/process4"/>
    <dgm:cxn modelId="{A99C4E3D-A1C0-4A2F-AC94-D2AD62DCF4B5}" type="presParOf" srcId="{8316A6D1-FAD5-41C3-AE56-CBEE6706AFD4}" destId="{F3DB2663-9ADF-43C4-B0F5-B8CAE2339A10}" srcOrd="2" destOrd="0" presId="urn:microsoft.com/office/officeart/2005/8/layout/process4"/>
    <dgm:cxn modelId="{BB435434-6804-4181-B4AF-7988A32A4932}" type="presParOf" srcId="{F3DB2663-9ADF-43C4-B0F5-B8CAE2339A10}" destId="{D6941B99-F6D8-4291-9120-F31FFCFBD7D7}" srcOrd="0" destOrd="0" presId="urn:microsoft.com/office/officeart/2005/8/layout/process4"/>
    <dgm:cxn modelId="{4E5B5A02-365C-4E3F-A0A9-1548487BB895}" type="presParOf" srcId="{F3DB2663-9ADF-43C4-B0F5-B8CAE2339A10}" destId="{8A51F756-B48D-4738-8E59-323EF5BE7007}" srcOrd="1" destOrd="0" presId="urn:microsoft.com/office/officeart/2005/8/layout/process4"/>
    <dgm:cxn modelId="{6B19A3A0-1EE1-4AEE-936C-0FAD8B663475}" type="presParOf" srcId="{F3DB2663-9ADF-43C4-B0F5-B8CAE2339A10}" destId="{22BA0BF2-7117-4001-BFAE-4BEB57539AE8}" srcOrd="2" destOrd="0" presId="urn:microsoft.com/office/officeart/2005/8/layout/process4"/>
    <dgm:cxn modelId="{C78D6928-D865-4329-A757-1DB795FF2C4F}" type="presParOf" srcId="{22BA0BF2-7117-4001-BFAE-4BEB57539AE8}" destId="{A7E3635C-78CF-4A1A-8CE7-CAC259DF1072}" srcOrd="0" destOrd="0" presId="urn:microsoft.com/office/officeart/2005/8/layout/process4"/>
    <dgm:cxn modelId="{DB282455-C4CC-4BDF-99E7-AF78114D2006}" type="presParOf" srcId="{22BA0BF2-7117-4001-BFAE-4BEB57539AE8}" destId="{DD686362-BAF9-448F-B38A-74EF4CCCD1DF}" srcOrd="1" destOrd="0" presId="urn:microsoft.com/office/officeart/2005/8/layout/process4"/>
    <dgm:cxn modelId="{62A8C35E-38CE-4750-9ADB-5421AD7C99D9}" type="presParOf" srcId="{8316A6D1-FAD5-41C3-AE56-CBEE6706AFD4}" destId="{B9FB69E6-2A4B-48E7-BCA5-87FA6E7C1473}" srcOrd="3" destOrd="0" presId="urn:microsoft.com/office/officeart/2005/8/layout/process4"/>
    <dgm:cxn modelId="{8726E6FA-6E17-4B76-87BA-A38C6B664876}" type="presParOf" srcId="{8316A6D1-FAD5-41C3-AE56-CBEE6706AFD4}" destId="{BB67ECFB-5B97-4C3F-895F-98985FAD997A}" srcOrd="4" destOrd="0" presId="urn:microsoft.com/office/officeart/2005/8/layout/process4"/>
    <dgm:cxn modelId="{D3B3E1F6-C540-42DC-BFA5-39C3690EA1C3}" type="presParOf" srcId="{BB67ECFB-5B97-4C3F-895F-98985FAD997A}" destId="{7106CDD4-C59B-4476-82C3-DBB8CDE5B712}" srcOrd="0" destOrd="0" presId="urn:microsoft.com/office/officeart/2005/8/layout/process4"/>
    <dgm:cxn modelId="{782F3EC5-6C68-4A42-8C02-80DC654103A3}" type="presParOf" srcId="{BB67ECFB-5B97-4C3F-895F-98985FAD997A}" destId="{F899F94A-ABED-416D-8FC6-9F4813128EC4}" srcOrd="1" destOrd="0" presId="urn:microsoft.com/office/officeart/2005/8/layout/process4"/>
    <dgm:cxn modelId="{856A872A-ECFD-4AB4-A3AE-67552C255218}" type="presParOf" srcId="{BB67ECFB-5B97-4C3F-895F-98985FAD997A}" destId="{E37F3CD0-931D-4EFA-8E6C-374ED77D492C}" srcOrd="2" destOrd="0" presId="urn:microsoft.com/office/officeart/2005/8/layout/process4"/>
    <dgm:cxn modelId="{A33D6E1F-6645-4020-AE60-BD7723BF2569}" type="presParOf" srcId="{E37F3CD0-931D-4EFA-8E6C-374ED77D492C}" destId="{3F464F42-EFCD-470F-B188-4B820654FD4E}" srcOrd="0" destOrd="0" presId="urn:microsoft.com/office/officeart/2005/8/layout/process4"/>
    <dgm:cxn modelId="{E179D706-8B1F-4F6D-A571-55795E950FEF}" type="presParOf" srcId="{E37F3CD0-931D-4EFA-8E6C-374ED77D492C}" destId="{F41C85A5-7B29-4D07-A6ED-59FDE6BA6696}" srcOrd="1" destOrd="0" presId="urn:microsoft.com/office/officeart/2005/8/layout/process4"/>
    <dgm:cxn modelId="{E3744681-47B9-48D2-BE36-3F43D8370B7A}" type="presParOf" srcId="{8316A6D1-FAD5-41C3-AE56-CBEE6706AFD4}" destId="{56CAD89B-2504-48B6-B2FF-FA3C52CBBFD4}" srcOrd="5" destOrd="0" presId="urn:microsoft.com/office/officeart/2005/8/layout/process4"/>
    <dgm:cxn modelId="{CE28E81D-6005-496C-9908-583B3B1009EF}" type="presParOf" srcId="{8316A6D1-FAD5-41C3-AE56-CBEE6706AFD4}" destId="{6F0389DA-5D29-4739-988E-FC42B0741578}" srcOrd="6" destOrd="0" presId="urn:microsoft.com/office/officeart/2005/8/layout/process4"/>
    <dgm:cxn modelId="{4314A361-6264-4B46-9319-F79C3DDDF28C}" type="presParOf" srcId="{6F0389DA-5D29-4739-988E-FC42B0741578}" destId="{F4968FB3-1884-44CE-80EE-1AC94E95DC1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9E0932-E6E4-4362-83B6-A59A752F1F31}" type="doc">
      <dgm:prSet loTypeId="urn:microsoft.com/office/officeart/2009/3/layout/BlockDescendingList" loCatId="list" qsTypeId="urn:microsoft.com/office/officeart/2005/8/quickstyle/simple1" qsCatId="simple" csTypeId="urn:microsoft.com/office/officeart/2005/8/colors/accent5_4" csCatId="accent5"/>
      <dgm:spPr/>
      <dgm:t>
        <a:bodyPr/>
        <a:lstStyle/>
        <a:p>
          <a:endParaRPr lang="en-US"/>
        </a:p>
      </dgm:t>
    </dgm:pt>
    <dgm:pt modelId="{B6E4F88B-C0D3-4539-B4E8-A82930253CB0}">
      <dgm:prSet/>
      <dgm:spPr/>
      <dgm:t>
        <a:bodyPr/>
        <a:lstStyle/>
        <a:p>
          <a:r>
            <a:rPr lang="en-US" b="1" i="0"/>
            <a:t>University of Michigan</a:t>
          </a:r>
          <a:endParaRPr lang="en-US"/>
        </a:p>
      </dgm:t>
    </dgm:pt>
    <dgm:pt modelId="{D96784EA-A2AB-40C8-915F-B495D013A287}" type="parTrans" cxnId="{753E26BC-8937-479B-B7B0-E96F4C955CCE}">
      <dgm:prSet/>
      <dgm:spPr/>
      <dgm:t>
        <a:bodyPr/>
        <a:lstStyle/>
        <a:p>
          <a:endParaRPr lang="en-US"/>
        </a:p>
      </dgm:t>
    </dgm:pt>
    <dgm:pt modelId="{49505406-C27E-4CB1-8585-11D309266D1D}" type="sibTrans" cxnId="{753E26BC-8937-479B-B7B0-E96F4C955CCE}">
      <dgm:prSet/>
      <dgm:spPr/>
      <dgm:t>
        <a:bodyPr/>
        <a:lstStyle/>
        <a:p>
          <a:endParaRPr lang="en-US"/>
        </a:p>
      </dgm:t>
    </dgm:pt>
    <dgm:pt modelId="{A29BB696-8CFB-4EF8-B85A-997860EA6618}">
      <dgm:prSet/>
      <dgm:spPr/>
      <dgm:t>
        <a:bodyPr/>
        <a:lstStyle/>
        <a:p>
          <a:r>
            <a:rPr lang="en-US" b="0" i="0"/>
            <a:t>Implemented AI-driven benefits management, reducing healthcare costs by 12%.</a:t>
          </a:r>
          <a:endParaRPr lang="en-US"/>
        </a:p>
      </dgm:t>
    </dgm:pt>
    <dgm:pt modelId="{89F716CE-300E-4F30-8617-3F4E50D9C80D}" type="parTrans" cxnId="{555EF9A5-4E6E-4913-9B0B-4DBC90BFD191}">
      <dgm:prSet/>
      <dgm:spPr/>
      <dgm:t>
        <a:bodyPr/>
        <a:lstStyle/>
        <a:p>
          <a:endParaRPr lang="en-US"/>
        </a:p>
      </dgm:t>
    </dgm:pt>
    <dgm:pt modelId="{C39301FA-AE5B-43D9-AAFD-6A1E51109A4F}" type="sibTrans" cxnId="{555EF9A5-4E6E-4913-9B0B-4DBC90BFD191}">
      <dgm:prSet/>
      <dgm:spPr/>
      <dgm:t>
        <a:bodyPr/>
        <a:lstStyle/>
        <a:p>
          <a:endParaRPr lang="en-US"/>
        </a:p>
      </dgm:t>
    </dgm:pt>
    <dgm:pt modelId="{13AD7232-1E0C-4689-B305-9A357B3C29B8}">
      <dgm:prSet/>
      <dgm:spPr/>
      <dgm:t>
        <a:bodyPr/>
        <a:lstStyle/>
        <a:p>
          <a:r>
            <a:rPr lang="en-US" b="0" i="0"/>
            <a:t>AI chatbots improved HR response time and employee satisfaction.</a:t>
          </a:r>
          <a:endParaRPr lang="en-US"/>
        </a:p>
      </dgm:t>
    </dgm:pt>
    <dgm:pt modelId="{00D357F6-2BCC-4A5D-9677-0E5A4670663C}" type="parTrans" cxnId="{65B850B3-233D-4E4B-84EE-75661BD1DF33}">
      <dgm:prSet/>
      <dgm:spPr/>
      <dgm:t>
        <a:bodyPr/>
        <a:lstStyle/>
        <a:p>
          <a:endParaRPr lang="en-US"/>
        </a:p>
      </dgm:t>
    </dgm:pt>
    <dgm:pt modelId="{4A7E4A14-4BBD-4BBA-8BA5-A000092397D2}" type="sibTrans" cxnId="{65B850B3-233D-4E4B-84EE-75661BD1DF33}">
      <dgm:prSet/>
      <dgm:spPr/>
      <dgm:t>
        <a:bodyPr/>
        <a:lstStyle/>
        <a:p>
          <a:endParaRPr lang="en-US"/>
        </a:p>
      </dgm:t>
    </dgm:pt>
    <dgm:pt modelId="{E155274D-3D0F-4A50-9116-90B006BC6F1F}">
      <dgm:prSet/>
      <dgm:spPr/>
      <dgm:t>
        <a:bodyPr/>
        <a:lstStyle/>
        <a:p>
          <a:r>
            <a:rPr lang="en-US" b="1" i="0"/>
            <a:t>University of Sydney</a:t>
          </a:r>
          <a:endParaRPr lang="en-US"/>
        </a:p>
      </dgm:t>
    </dgm:pt>
    <dgm:pt modelId="{9970CE3E-D213-4143-B52D-3EC1CA41056B}" type="parTrans" cxnId="{8151C31E-5108-4E69-9D39-955717C97846}">
      <dgm:prSet/>
      <dgm:spPr/>
      <dgm:t>
        <a:bodyPr/>
        <a:lstStyle/>
        <a:p>
          <a:endParaRPr lang="en-US"/>
        </a:p>
      </dgm:t>
    </dgm:pt>
    <dgm:pt modelId="{3DB64234-D46B-4331-B1FA-F382B0F89C35}" type="sibTrans" cxnId="{8151C31E-5108-4E69-9D39-955717C97846}">
      <dgm:prSet/>
      <dgm:spPr/>
      <dgm:t>
        <a:bodyPr/>
        <a:lstStyle/>
        <a:p>
          <a:endParaRPr lang="en-US"/>
        </a:p>
      </dgm:t>
    </dgm:pt>
    <dgm:pt modelId="{817BA448-3BE9-4FFD-8CE8-705EF1A48AE1}">
      <dgm:prSet/>
      <dgm:spPr/>
      <dgm:t>
        <a:bodyPr/>
        <a:lstStyle/>
        <a:p>
          <a:r>
            <a:rPr lang="en-US" b="0" i="0"/>
            <a:t>Deployed AI for leave management, leading to a 15% reduction in absenteeism.</a:t>
          </a:r>
          <a:endParaRPr lang="en-US"/>
        </a:p>
      </dgm:t>
    </dgm:pt>
    <dgm:pt modelId="{7FA5ED9A-BF03-4A16-A60A-3868C6177357}" type="parTrans" cxnId="{2F0B2DF5-6D59-408C-8F06-4D61766FE943}">
      <dgm:prSet/>
      <dgm:spPr/>
      <dgm:t>
        <a:bodyPr/>
        <a:lstStyle/>
        <a:p>
          <a:endParaRPr lang="en-US"/>
        </a:p>
      </dgm:t>
    </dgm:pt>
    <dgm:pt modelId="{0D718472-2FB9-42D4-A1F0-E78710091062}" type="sibTrans" cxnId="{2F0B2DF5-6D59-408C-8F06-4D61766FE943}">
      <dgm:prSet/>
      <dgm:spPr/>
      <dgm:t>
        <a:bodyPr/>
        <a:lstStyle/>
        <a:p>
          <a:endParaRPr lang="en-US"/>
        </a:p>
      </dgm:t>
    </dgm:pt>
    <dgm:pt modelId="{37EC7A9E-7EA8-45D3-A659-C219BD13595D}">
      <dgm:prSet/>
      <dgm:spPr/>
      <dgm:t>
        <a:bodyPr/>
        <a:lstStyle/>
        <a:p>
          <a:r>
            <a:rPr lang="en-US" b="0" i="0"/>
            <a:t>AI-driven workforce planning optimized staffing needs.</a:t>
          </a:r>
          <a:endParaRPr lang="en-US"/>
        </a:p>
      </dgm:t>
    </dgm:pt>
    <dgm:pt modelId="{A1BDB5C8-962E-458B-BD13-B12B5C7F5A5D}" type="parTrans" cxnId="{8AC5D0B8-A5A8-4769-9576-6A3E48183840}">
      <dgm:prSet/>
      <dgm:spPr/>
      <dgm:t>
        <a:bodyPr/>
        <a:lstStyle/>
        <a:p>
          <a:endParaRPr lang="en-US"/>
        </a:p>
      </dgm:t>
    </dgm:pt>
    <dgm:pt modelId="{DE145B32-AD4E-48EA-8DBD-34C9BE695148}" type="sibTrans" cxnId="{8AC5D0B8-A5A8-4769-9576-6A3E48183840}">
      <dgm:prSet/>
      <dgm:spPr/>
      <dgm:t>
        <a:bodyPr/>
        <a:lstStyle/>
        <a:p>
          <a:endParaRPr lang="en-US"/>
        </a:p>
      </dgm:t>
    </dgm:pt>
    <dgm:pt modelId="{292A84FD-93BB-4D42-954D-BD9207756177}">
      <dgm:prSet/>
      <dgm:spPr/>
      <dgm:t>
        <a:bodyPr/>
        <a:lstStyle/>
        <a:p>
          <a:r>
            <a:rPr lang="en-US" b="1" i="0"/>
            <a:t>Harvard University</a:t>
          </a:r>
          <a:endParaRPr lang="en-US"/>
        </a:p>
      </dgm:t>
    </dgm:pt>
    <dgm:pt modelId="{3C0D4C3A-2211-4EAC-8F5E-FDEBF4F23209}" type="parTrans" cxnId="{D5E40C45-7442-40D1-B30E-066B3D107195}">
      <dgm:prSet/>
      <dgm:spPr/>
      <dgm:t>
        <a:bodyPr/>
        <a:lstStyle/>
        <a:p>
          <a:endParaRPr lang="en-US"/>
        </a:p>
      </dgm:t>
    </dgm:pt>
    <dgm:pt modelId="{5673A018-697D-4D65-A471-C6785904EE62}" type="sibTrans" cxnId="{D5E40C45-7442-40D1-B30E-066B3D107195}">
      <dgm:prSet/>
      <dgm:spPr/>
      <dgm:t>
        <a:bodyPr/>
        <a:lstStyle/>
        <a:p>
          <a:endParaRPr lang="en-US"/>
        </a:p>
      </dgm:t>
    </dgm:pt>
    <dgm:pt modelId="{06FABFE7-0983-4189-B5EB-F24E81026EAD}">
      <dgm:prSet/>
      <dgm:spPr/>
      <dgm:t>
        <a:bodyPr/>
        <a:lstStyle/>
        <a:p>
          <a:r>
            <a:rPr lang="en-US" b="0" i="0"/>
            <a:t>AI-assisted retirement planning increased pension participation by 22%.</a:t>
          </a:r>
          <a:endParaRPr lang="en-US"/>
        </a:p>
      </dgm:t>
    </dgm:pt>
    <dgm:pt modelId="{25B976C7-EBE7-4683-81BE-1C97AFDFA921}" type="parTrans" cxnId="{A81DE6F9-5E03-4D88-ACBA-4AA39FB5D470}">
      <dgm:prSet/>
      <dgm:spPr/>
      <dgm:t>
        <a:bodyPr/>
        <a:lstStyle/>
        <a:p>
          <a:endParaRPr lang="en-US"/>
        </a:p>
      </dgm:t>
    </dgm:pt>
    <dgm:pt modelId="{83C7E805-2AB6-4C14-801D-4D41BF68121B}" type="sibTrans" cxnId="{A81DE6F9-5E03-4D88-ACBA-4AA39FB5D470}">
      <dgm:prSet/>
      <dgm:spPr/>
      <dgm:t>
        <a:bodyPr/>
        <a:lstStyle/>
        <a:p>
          <a:endParaRPr lang="en-US"/>
        </a:p>
      </dgm:t>
    </dgm:pt>
    <dgm:pt modelId="{A8CF6ED0-90E8-46E9-861F-A8001F0A107E}">
      <dgm:prSet/>
      <dgm:spPr/>
      <dgm:t>
        <a:bodyPr/>
        <a:lstStyle/>
        <a:p>
          <a:r>
            <a:rPr lang="en-US" b="0" i="0"/>
            <a:t>Predictive analytics improved financial decision-making for employees.</a:t>
          </a:r>
          <a:endParaRPr lang="en-US"/>
        </a:p>
      </dgm:t>
    </dgm:pt>
    <dgm:pt modelId="{17266E54-A29F-4E23-A8D4-8744D13B3773}" type="parTrans" cxnId="{2627F06A-3229-4EFB-A8DC-972574627768}">
      <dgm:prSet/>
      <dgm:spPr/>
      <dgm:t>
        <a:bodyPr/>
        <a:lstStyle/>
        <a:p>
          <a:endParaRPr lang="en-US"/>
        </a:p>
      </dgm:t>
    </dgm:pt>
    <dgm:pt modelId="{4098AF8A-0EBD-4DB2-BB79-50429736FC57}" type="sibTrans" cxnId="{2627F06A-3229-4EFB-A8DC-972574627768}">
      <dgm:prSet/>
      <dgm:spPr/>
      <dgm:t>
        <a:bodyPr/>
        <a:lstStyle/>
        <a:p>
          <a:endParaRPr lang="en-US"/>
        </a:p>
      </dgm:t>
    </dgm:pt>
    <dgm:pt modelId="{9ABB047A-0373-4CBA-A578-85D113A08A5B}">
      <dgm:prSet/>
      <dgm:spPr/>
      <dgm:t>
        <a:bodyPr/>
        <a:lstStyle/>
        <a:p>
          <a:r>
            <a:rPr lang="en-US" b="1" i="0"/>
            <a:t>Stanford University</a:t>
          </a:r>
          <a:endParaRPr lang="en-US"/>
        </a:p>
      </dgm:t>
    </dgm:pt>
    <dgm:pt modelId="{892F2BDE-F227-444D-8193-1F5A6AA9726D}" type="parTrans" cxnId="{BB91B011-55A5-4755-B4B3-3D234C673BDE}">
      <dgm:prSet/>
      <dgm:spPr/>
      <dgm:t>
        <a:bodyPr/>
        <a:lstStyle/>
        <a:p>
          <a:endParaRPr lang="en-US"/>
        </a:p>
      </dgm:t>
    </dgm:pt>
    <dgm:pt modelId="{59124DC8-9B24-42CF-BE22-D0B8C8635835}" type="sibTrans" cxnId="{BB91B011-55A5-4755-B4B3-3D234C673BDE}">
      <dgm:prSet/>
      <dgm:spPr/>
      <dgm:t>
        <a:bodyPr/>
        <a:lstStyle/>
        <a:p>
          <a:endParaRPr lang="en-US"/>
        </a:p>
      </dgm:t>
    </dgm:pt>
    <dgm:pt modelId="{DD265184-2445-4C33-BD35-D46B0A898BA9}">
      <dgm:prSet/>
      <dgm:spPr/>
      <dgm:t>
        <a:bodyPr/>
        <a:lstStyle/>
        <a:p>
          <a:r>
            <a:rPr lang="en-US" b="0" i="0"/>
            <a:t>AI fraud detection reduced fraudulent claims by 27%.</a:t>
          </a:r>
          <a:endParaRPr lang="en-US"/>
        </a:p>
      </dgm:t>
    </dgm:pt>
    <dgm:pt modelId="{F2F6FF0F-3811-406E-9642-AC604D55E7F8}" type="parTrans" cxnId="{AA8D6AD2-59B4-4B6C-BD1D-29DDED14DC29}">
      <dgm:prSet/>
      <dgm:spPr/>
      <dgm:t>
        <a:bodyPr/>
        <a:lstStyle/>
        <a:p>
          <a:endParaRPr lang="en-US"/>
        </a:p>
      </dgm:t>
    </dgm:pt>
    <dgm:pt modelId="{54D07F07-7542-4131-9A05-D92ADC66662A}" type="sibTrans" cxnId="{AA8D6AD2-59B4-4B6C-BD1D-29DDED14DC29}">
      <dgm:prSet/>
      <dgm:spPr/>
      <dgm:t>
        <a:bodyPr/>
        <a:lstStyle/>
        <a:p>
          <a:endParaRPr lang="en-US"/>
        </a:p>
      </dgm:t>
    </dgm:pt>
    <dgm:pt modelId="{0C7938DE-E780-43F6-9C5D-6FB9134057D7}">
      <dgm:prSet/>
      <dgm:spPr/>
      <dgm:t>
        <a:bodyPr/>
        <a:lstStyle/>
        <a:p>
          <a:r>
            <a:rPr lang="en-US" b="0" i="0"/>
            <a:t>AI-driven biometric verification enhanced security in risk benefits administration.</a:t>
          </a:r>
          <a:endParaRPr lang="en-US"/>
        </a:p>
      </dgm:t>
    </dgm:pt>
    <dgm:pt modelId="{0D876414-A9B3-4453-9E30-152F416571E3}" type="parTrans" cxnId="{CE3867FD-0D55-4C7B-913B-69052213D551}">
      <dgm:prSet/>
      <dgm:spPr/>
      <dgm:t>
        <a:bodyPr/>
        <a:lstStyle/>
        <a:p>
          <a:endParaRPr lang="en-US"/>
        </a:p>
      </dgm:t>
    </dgm:pt>
    <dgm:pt modelId="{5259EB0E-665B-4327-98B9-64894D86AC6C}" type="sibTrans" cxnId="{CE3867FD-0D55-4C7B-913B-69052213D551}">
      <dgm:prSet/>
      <dgm:spPr/>
      <dgm:t>
        <a:bodyPr/>
        <a:lstStyle/>
        <a:p>
          <a:endParaRPr lang="en-US"/>
        </a:p>
      </dgm:t>
    </dgm:pt>
    <dgm:pt modelId="{6558E288-FBFB-4F80-9539-51167C718409}" type="pres">
      <dgm:prSet presAssocID="{1D9E0932-E6E4-4362-83B6-A59A752F1F3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D1100AD-87D8-4950-B064-8F1B023BD5AD}" type="pres">
      <dgm:prSet presAssocID="{B6E4F88B-C0D3-4539-B4E8-A82930253CB0}" presName="parentText_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5CACC7B8-C3B1-4BC6-A190-1AFE411B8E69}" type="pres">
      <dgm:prSet presAssocID="{B6E4F88B-C0D3-4539-B4E8-A82930253CB0}" presName="childText_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22F4F9C-DC43-4EBF-B3A9-D6EDB40B2643}" type="pres">
      <dgm:prSet presAssocID="{B6E4F88B-C0D3-4539-B4E8-A82930253CB0}" presName="accentShape_1" presStyleCnt="0"/>
      <dgm:spPr/>
    </dgm:pt>
    <dgm:pt modelId="{AB35CD2D-A822-44CA-B7D0-3D291A61F048}" type="pres">
      <dgm:prSet presAssocID="{B6E4F88B-C0D3-4539-B4E8-A82930253CB0}" presName="imageRepeatNode" presStyleLbl="node1" presStyleIdx="0" presStyleCnt="4"/>
      <dgm:spPr/>
    </dgm:pt>
    <dgm:pt modelId="{2C1E4D37-7371-42D9-8E86-B992FE30A595}" type="pres">
      <dgm:prSet presAssocID="{E155274D-3D0F-4A50-9116-90B006BC6F1F}" presName="parentText_2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438C68C1-286E-4145-8233-89A1BF07850C}" type="pres">
      <dgm:prSet presAssocID="{E155274D-3D0F-4A50-9116-90B006BC6F1F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3E77DA23-2ADE-48B1-9DFA-66A053FE3BB0}" type="pres">
      <dgm:prSet presAssocID="{E155274D-3D0F-4A50-9116-90B006BC6F1F}" presName="accentShape_2" presStyleCnt="0"/>
      <dgm:spPr/>
    </dgm:pt>
    <dgm:pt modelId="{F4F27F71-83B6-4AAE-8858-2AE58D16DE19}" type="pres">
      <dgm:prSet presAssocID="{E155274D-3D0F-4A50-9116-90B006BC6F1F}" presName="imageRepeatNode" presStyleLbl="node1" presStyleIdx="1" presStyleCnt="4"/>
      <dgm:spPr/>
    </dgm:pt>
    <dgm:pt modelId="{EE73F370-5421-4AB5-9E1A-1EC3CBD29E81}" type="pres">
      <dgm:prSet presAssocID="{292A84FD-93BB-4D42-954D-BD9207756177}" presName="parentText_3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EDD55BA3-3D23-4AC5-9995-F4B4147CF514}" type="pres">
      <dgm:prSet presAssocID="{292A84FD-93BB-4D42-954D-BD9207756177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DE09FD-AF82-43D1-9C55-CAB1D9EBF62F}" type="pres">
      <dgm:prSet presAssocID="{292A84FD-93BB-4D42-954D-BD9207756177}" presName="accentShape_3" presStyleCnt="0"/>
      <dgm:spPr/>
    </dgm:pt>
    <dgm:pt modelId="{4B9F4F55-149A-4774-B8A4-724B76D80A0A}" type="pres">
      <dgm:prSet presAssocID="{292A84FD-93BB-4D42-954D-BD9207756177}" presName="imageRepeatNode" presStyleLbl="node1" presStyleIdx="2" presStyleCnt="4"/>
      <dgm:spPr/>
    </dgm:pt>
    <dgm:pt modelId="{CF13858F-2E49-48B4-9E93-2A9CCE52291F}" type="pres">
      <dgm:prSet presAssocID="{9ABB047A-0373-4CBA-A578-85D113A08A5B}" presName="parentText_4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F6EAA1E6-37F4-41BF-96E4-6A5021EB5BCB}" type="pres">
      <dgm:prSet presAssocID="{9ABB047A-0373-4CBA-A578-85D113A08A5B}" presName="childText_4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EB2624A2-5B19-412D-B6BD-74AF5BDDEA60}" type="pres">
      <dgm:prSet presAssocID="{9ABB047A-0373-4CBA-A578-85D113A08A5B}" presName="accentShape_4" presStyleCnt="0"/>
      <dgm:spPr/>
    </dgm:pt>
    <dgm:pt modelId="{5DC61301-AD37-42F4-B781-919765A07B5B}" type="pres">
      <dgm:prSet presAssocID="{9ABB047A-0373-4CBA-A578-85D113A08A5B}" presName="imageRepeatNode" presStyleLbl="node1" presStyleIdx="3" presStyleCnt="4"/>
      <dgm:spPr/>
    </dgm:pt>
  </dgm:ptLst>
  <dgm:cxnLst>
    <dgm:cxn modelId="{3835E10F-BB4B-4864-B68E-9988530875D6}" type="presOf" srcId="{E155274D-3D0F-4A50-9116-90B006BC6F1F}" destId="{2C1E4D37-7371-42D9-8E86-B992FE30A595}" srcOrd="0" destOrd="0" presId="urn:microsoft.com/office/officeart/2009/3/layout/BlockDescendingList"/>
    <dgm:cxn modelId="{BB91B011-55A5-4755-B4B3-3D234C673BDE}" srcId="{1D9E0932-E6E4-4362-83B6-A59A752F1F31}" destId="{9ABB047A-0373-4CBA-A578-85D113A08A5B}" srcOrd="3" destOrd="0" parTransId="{892F2BDE-F227-444D-8193-1F5A6AA9726D}" sibTransId="{59124DC8-9B24-42CF-BE22-D0B8C8635835}"/>
    <dgm:cxn modelId="{8656E718-D942-498E-ABEA-5CDB3404F71B}" type="presOf" srcId="{B6E4F88B-C0D3-4539-B4E8-A82930253CB0}" destId="{8D1100AD-87D8-4950-B064-8F1B023BD5AD}" srcOrd="0" destOrd="0" presId="urn:microsoft.com/office/officeart/2009/3/layout/BlockDescendingList"/>
    <dgm:cxn modelId="{FE308E1E-AB9E-44D1-ABA3-F188ABEF89BD}" type="presOf" srcId="{06FABFE7-0983-4189-B5EB-F24E81026EAD}" destId="{EDD55BA3-3D23-4AC5-9995-F4B4147CF514}" srcOrd="0" destOrd="0" presId="urn:microsoft.com/office/officeart/2009/3/layout/BlockDescendingList"/>
    <dgm:cxn modelId="{8151C31E-5108-4E69-9D39-955717C97846}" srcId="{1D9E0932-E6E4-4362-83B6-A59A752F1F31}" destId="{E155274D-3D0F-4A50-9116-90B006BC6F1F}" srcOrd="1" destOrd="0" parTransId="{9970CE3E-D213-4143-B52D-3EC1CA41056B}" sibTransId="{3DB64234-D46B-4331-B1FA-F382B0F89C35}"/>
    <dgm:cxn modelId="{DE4F9622-BA4B-4468-9C03-AF53DF857D34}" type="presOf" srcId="{13AD7232-1E0C-4689-B305-9A357B3C29B8}" destId="{5CACC7B8-C3B1-4BC6-A190-1AFE411B8E69}" srcOrd="0" destOrd="1" presId="urn:microsoft.com/office/officeart/2009/3/layout/BlockDescendingList"/>
    <dgm:cxn modelId="{5C9F1B5E-59AF-4CF5-9319-D8A5845428A1}" type="presOf" srcId="{B6E4F88B-C0D3-4539-B4E8-A82930253CB0}" destId="{AB35CD2D-A822-44CA-B7D0-3D291A61F048}" srcOrd="1" destOrd="0" presId="urn:microsoft.com/office/officeart/2009/3/layout/BlockDescendingList"/>
    <dgm:cxn modelId="{D5E40C45-7442-40D1-B30E-066B3D107195}" srcId="{1D9E0932-E6E4-4362-83B6-A59A752F1F31}" destId="{292A84FD-93BB-4D42-954D-BD9207756177}" srcOrd="2" destOrd="0" parTransId="{3C0D4C3A-2211-4EAC-8F5E-FDEBF4F23209}" sibTransId="{5673A018-697D-4D65-A471-C6785904EE62}"/>
    <dgm:cxn modelId="{2627F06A-3229-4EFB-A8DC-972574627768}" srcId="{292A84FD-93BB-4D42-954D-BD9207756177}" destId="{A8CF6ED0-90E8-46E9-861F-A8001F0A107E}" srcOrd="1" destOrd="0" parTransId="{17266E54-A29F-4E23-A8D4-8744D13B3773}" sibTransId="{4098AF8A-0EBD-4DB2-BB79-50429736FC57}"/>
    <dgm:cxn modelId="{7870F872-AB15-4ECA-9BE1-876A818269E0}" type="presOf" srcId="{E155274D-3D0F-4A50-9116-90B006BC6F1F}" destId="{F4F27F71-83B6-4AAE-8858-2AE58D16DE19}" srcOrd="1" destOrd="0" presId="urn:microsoft.com/office/officeart/2009/3/layout/BlockDescendingList"/>
    <dgm:cxn modelId="{555EF9A5-4E6E-4913-9B0B-4DBC90BFD191}" srcId="{B6E4F88B-C0D3-4539-B4E8-A82930253CB0}" destId="{A29BB696-8CFB-4EF8-B85A-997860EA6618}" srcOrd="0" destOrd="0" parTransId="{89F716CE-300E-4F30-8617-3F4E50D9C80D}" sibTransId="{C39301FA-AE5B-43D9-AAFD-6A1E51109A4F}"/>
    <dgm:cxn modelId="{F4CC07AA-17AD-48F6-B01C-DA03D46A3364}" type="presOf" srcId="{37EC7A9E-7EA8-45D3-A659-C219BD13595D}" destId="{438C68C1-286E-4145-8233-89A1BF07850C}" srcOrd="0" destOrd="1" presId="urn:microsoft.com/office/officeart/2009/3/layout/BlockDescendingList"/>
    <dgm:cxn modelId="{021FD4AD-EB99-49ED-BFC9-4EC8EDE53FE3}" type="presOf" srcId="{817BA448-3BE9-4FFD-8CE8-705EF1A48AE1}" destId="{438C68C1-286E-4145-8233-89A1BF07850C}" srcOrd="0" destOrd="0" presId="urn:microsoft.com/office/officeart/2009/3/layout/BlockDescendingList"/>
    <dgm:cxn modelId="{65B850B3-233D-4E4B-84EE-75661BD1DF33}" srcId="{B6E4F88B-C0D3-4539-B4E8-A82930253CB0}" destId="{13AD7232-1E0C-4689-B305-9A357B3C29B8}" srcOrd="1" destOrd="0" parTransId="{00D357F6-2BCC-4A5D-9677-0E5A4670663C}" sibTransId="{4A7E4A14-4BBD-4BBA-8BA5-A000092397D2}"/>
    <dgm:cxn modelId="{8AC5D0B8-A5A8-4769-9576-6A3E48183840}" srcId="{E155274D-3D0F-4A50-9116-90B006BC6F1F}" destId="{37EC7A9E-7EA8-45D3-A659-C219BD13595D}" srcOrd="1" destOrd="0" parTransId="{A1BDB5C8-962E-458B-BD13-B12B5C7F5A5D}" sibTransId="{DE145B32-AD4E-48EA-8DBD-34C9BE695148}"/>
    <dgm:cxn modelId="{753E26BC-8937-479B-B7B0-E96F4C955CCE}" srcId="{1D9E0932-E6E4-4362-83B6-A59A752F1F31}" destId="{B6E4F88B-C0D3-4539-B4E8-A82930253CB0}" srcOrd="0" destOrd="0" parTransId="{D96784EA-A2AB-40C8-915F-B495D013A287}" sibTransId="{49505406-C27E-4CB1-8585-11D309266D1D}"/>
    <dgm:cxn modelId="{AA729CC9-C7AB-4D92-9DB2-445D2FFFF1A6}" type="presOf" srcId="{292A84FD-93BB-4D42-954D-BD9207756177}" destId="{EE73F370-5421-4AB5-9E1A-1EC3CBD29E81}" srcOrd="0" destOrd="0" presId="urn:microsoft.com/office/officeart/2009/3/layout/BlockDescendingList"/>
    <dgm:cxn modelId="{AEF5B9CA-6ACC-4751-A215-6ADB9AFDFF7C}" type="presOf" srcId="{DD265184-2445-4C33-BD35-D46B0A898BA9}" destId="{F6EAA1E6-37F4-41BF-96E4-6A5021EB5BCB}" srcOrd="0" destOrd="0" presId="urn:microsoft.com/office/officeart/2009/3/layout/BlockDescendingList"/>
    <dgm:cxn modelId="{AA8D6AD2-59B4-4B6C-BD1D-29DDED14DC29}" srcId="{9ABB047A-0373-4CBA-A578-85D113A08A5B}" destId="{DD265184-2445-4C33-BD35-D46B0A898BA9}" srcOrd="0" destOrd="0" parTransId="{F2F6FF0F-3811-406E-9642-AC604D55E7F8}" sibTransId="{54D07F07-7542-4131-9A05-D92ADC66662A}"/>
    <dgm:cxn modelId="{3D9858D2-6C27-4EB3-88B8-2896640C8314}" type="presOf" srcId="{9ABB047A-0373-4CBA-A578-85D113A08A5B}" destId="{CF13858F-2E49-48B4-9E93-2A9CCE52291F}" srcOrd="0" destOrd="0" presId="urn:microsoft.com/office/officeart/2009/3/layout/BlockDescendingList"/>
    <dgm:cxn modelId="{3614A5D7-3E16-4857-8F40-B5A23C0CF1DD}" type="presOf" srcId="{0C7938DE-E780-43F6-9C5D-6FB9134057D7}" destId="{F6EAA1E6-37F4-41BF-96E4-6A5021EB5BCB}" srcOrd="0" destOrd="1" presId="urn:microsoft.com/office/officeart/2009/3/layout/BlockDescendingList"/>
    <dgm:cxn modelId="{17323BE0-460A-4D5F-895F-45D29939D5FE}" type="presOf" srcId="{292A84FD-93BB-4D42-954D-BD9207756177}" destId="{4B9F4F55-149A-4774-B8A4-724B76D80A0A}" srcOrd="1" destOrd="0" presId="urn:microsoft.com/office/officeart/2009/3/layout/BlockDescendingList"/>
    <dgm:cxn modelId="{7E7A15EB-2624-4765-A523-7B498C3A93DE}" type="presOf" srcId="{9ABB047A-0373-4CBA-A578-85D113A08A5B}" destId="{5DC61301-AD37-42F4-B781-919765A07B5B}" srcOrd="1" destOrd="0" presId="urn:microsoft.com/office/officeart/2009/3/layout/BlockDescendingList"/>
    <dgm:cxn modelId="{2B5C5CF0-21F8-4AD6-A83D-B882B3A7DE66}" type="presOf" srcId="{A8CF6ED0-90E8-46E9-861F-A8001F0A107E}" destId="{EDD55BA3-3D23-4AC5-9995-F4B4147CF514}" srcOrd="0" destOrd="1" presId="urn:microsoft.com/office/officeart/2009/3/layout/BlockDescendingList"/>
    <dgm:cxn modelId="{2F0B2DF5-6D59-408C-8F06-4D61766FE943}" srcId="{E155274D-3D0F-4A50-9116-90B006BC6F1F}" destId="{817BA448-3BE9-4FFD-8CE8-705EF1A48AE1}" srcOrd="0" destOrd="0" parTransId="{7FA5ED9A-BF03-4A16-A60A-3868C6177357}" sibTransId="{0D718472-2FB9-42D4-A1F0-E78710091062}"/>
    <dgm:cxn modelId="{EC67A7F5-B49C-4F3F-8776-33B940A4C99E}" type="presOf" srcId="{A29BB696-8CFB-4EF8-B85A-997860EA6618}" destId="{5CACC7B8-C3B1-4BC6-A190-1AFE411B8E69}" srcOrd="0" destOrd="0" presId="urn:microsoft.com/office/officeart/2009/3/layout/BlockDescendingList"/>
    <dgm:cxn modelId="{A81DE6F9-5E03-4D88-ACBA-4AA39FB5D470}" srcId="{292A84FD-93BB-4D42-954D-BD9207756177}" destId="{06FABFE7-0983-4189-B5EB-F24E81026EAD}" srcOrd="0" destOrd="0" parTransId="{25B976C7-EBE7-4683-81BE-1C97AFDFA921}" sibTransId="{83C7E805-2AB6-4C14-801D-4D41BF68121B}"/>
    <dgm:cxn modelId="{EB9930FB-7D7D-4833-B578-1ADE85C6261D}" type="presOf" srcId="{1D9E0932-E6E4-4362-83B6-A59A752F1F31}" destId="{6558E288-FBFB-4F80-9539-51167C718409}" srcOrd="0" destOrd="0" presId="urn:microsoft.com/office/officeart/2009/3/layout/BlockDescendingList"/>
    <dgm:cxn modelId="{CE3867FD-0D55-4C7B-913B-69052213D551}" srcId="{9ABB047A-0373-4CBA-A578-85D113A08A5B}" destId="{0C7938DE-E780-43F6-9C5D-6FB9134057D7}" srcOrd="1" destOrd="0" parTransId="{0D876414-A9B3-4453-9E30-152F416571E3}" sibTransId="{5259EB0E-665B-4327-98B9-64894D86AC6C}"/>
    <dgm:cxn modelId="{D8E0D5D6-28C8-49E6-B467-AB488B9FAAE5}" type="presParOf" srcId="{6558E288-FBFB-4F80-9539-51167C718409}" destId="{8D1100AD-87D8-4950-B064-8F1B023BD5AD}" srcOrd="0" destOrd="0" presId="urn:microsoft.com/office/officeart/2009/3/layout/BlockDescendingList"/>
    <dgm:cxn modelId="{EBC01BD3-93BB-4F4B-A84D-4C8EADFB51AC}" type="presParOf" srcId="{6558E288-FBFB-4F80-9539-51167C718409}" destId="{5CACC7B8-C3B1-4BC6-A190-1AFE411B8E69}" srcOrd="1" destOrd="0" presId="urn:microsoft.com/office/officeart/2009/3/layout/BlockDescendingList"/>
    <dgm:cxn modelId="{E20CB7F9-7872-41C2-B311-7EDAF03FCEE0}" type="presParOf" srcId="{6558E288-FBFB-4F80-9539-51167C718409}" destId="{122F4F9C-DC43-4EBF-B3A9-D6EDB40B2643}" srcOrd="2" destOrd="0" presId="urn:microsoft.com/office/officeart/2009/3/layout/BlockDescendingList"/>
    <dgm:cxn modelId="{9341A1C9-0A8E-4480-95E2-7F2655643DC9}" type="presParOf" srcId="{122F4F9C-DC43-4EBF-B3A9-D6EDB40B2643}" destId="{AB35CD2D-A822-44CA-B7D0-3D291A61F048}" srcOrd="0" destOrd="0" presId="urn:microsoft.com/office/officeart/2009/3/layout/BlockDescendingList"/>
    <dgm:cxn modelId="{B3BB925D-97B3-43E7-A645-448836C2DFA0}" type="presParOf" srcId="{6558E288-FBFB-4F80-9539-51167C718409}" destId="{2C1E4D37-7371-42D9-8E86-B992FE30A595}" srcOrd="3" destOrd="0" presId="urn:microsoft.com/office/officeart/2009/3/layout/BlockDescendingList"/>
    <dgm:cxn modelId="{45883097-42AD-43F9-8FA2-06A8207ADD42}" type="presParOf" srcId="{6558E288-FBFB-4F80-9539-51167C718409}" destId="{438C68C1-286E-4145-8233-89A1BF07850C}" srcOrd="4" destOrd="0" presId="urn:microsoft.com/office/officeart/2009/3/layout/BlockDescendingList"/>
    <dgm:cxn modelId="{8EE68C02-C74D-4E78-A8DD-03DEBDEA431C}" type="presParOf" srcId="{6558E288-FBFB-4F80-9539-51167C718409}" destId="{3E77DA23-2ADE-48B1-9DFA-66A053FE3BB0}" srcOrd="5" destOrd="0" presId="urn:microsoft.com/office/officeart/2009/3/layout/BlockDescendingList"/>
    <dgm:cxn modelId="{3D6B9FCE-BA8A-411F-9545-B9068C4A2FF8}" type="presParOf" srcId="{3E77DA23-2ADE-48B1-9DFA-66A053FE3BB0}" destId="{F4F27F71-83B6-4AAE-8858-2AE58D16DE19}" srcOrd="0" destOrd="0" presId="urn:microsoft.com/office/officeart/2009/3/layout/BlockDescendingList"/>
    <dgm:cxn modelId="{A913ADAC-B83D-4EE0-A272-1DF17268033B}" type="presParOf" srcId="{6558E288-FBFB-4F80-9539-51167C718409}" destId="{EE73F370-5421-4AB5-9E1A-1EC3CBD29E81}" srcOrd="6" destOrd="0" presId="urn:microsoft.com/office/officeart/2009/3/layout/BlockDescendingList"/>
    <dgm:cxn modelId="{087B699A-7DD9-481D-9FE2-5138E707C963}" type="presParOf" srcId="{6558E288-FBFB-4F80-9539-51167C718409}" destId="{EDD55BA3-3D23-4AC5-9995-F4B4147CF514}" srcOrd="7" destOrd="0" presId="urn:microsoft.com/office/officeart/2009/3/layout/BlockDescendingList"/>
    <dgm:cxn modelId="{5D5408E0-07C4-4820-9620-B06F81AB7851}" type="presParOf" srcId="{6558E288-FBFB-4F80-9539-51167C718409}" destId="{DCDE09FD-AF82-43D1-9C55-CAB1D9EBF62F}" srcOrd="8" destOrd="0" presId="urn:microsoft.com/office/officeart/2009/3/layout/BlockDescendingList"/>
    <dgm:cxn modelId="{3CA83FB3-F941-49BC-9168-FCFC7EAF4894}" type="presParOf" srcId="{DCDE09FD-AF82-43D1-9C55-CAB1D9EBF62F}" destId="{4B9F4F55-149A-4774-B8A4-724B76D80A0A}" srcOrd="0" destOrd="0" presId="urn:microsoft.com/office/officeart/2009/3/layout/BlockDescendingList"/>
    <dgm:cxn modelId="{91DFB0B1-9CB5-4C73-8474-805F6AA43FE8}" type="presParOf" srcId="{6558E288-FBFB-4F80-9539-51167C718409}" destId="{CF13858F-2E49-48B4-9E93-2A9CCE52291F}" srcOrd="9" destOrd="0" presId="urn:microsoft.com/office/officeart/2009/3/layout/BlockDescendingList"/>
    <dgm:cxn modelId="{91210F71-D31C-492A-8BC8-BAC006331648}" type="presParOf" srcId="{6558E288-FBFB-4F80-9539-51167C718409}" destId="{F6EAA1E6-37F4-41BF-96E4-6A5021EB5BCB}" srcOrd="10" destOrd="0" presId="urn:microsoft.com/office/officeart/2009/3/layout/BlockDescendingList"/>
    <dgm:cxn modelId="{AD688B36-B085-45FC-BE61-676B26CEBCC3}" type="presParOf" srcId="{6558E288-FBFB-4F80-9539-51167C718409}" destId="{EB2624A2-5B19-412D-B6BD-74AF5BDDEA60}" srcOrd="11" destOrd="0" presId="urn:microsoft.com/office/officeart/2009/3/layout/BlockDescendingList"/>
    <dgm:cxn modelId="{DCE0F01C-72B5-457E-936C-AAB3A0213F69}" type="presParOf" srcId="{EB2624A2-5B19-412D-B6BD-74AF5BDDEA60}" destId="{5DC61301-AD37-42F4-B781-919765A07B5B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03D8A-D45B-40D5-AB93-D11AF6DBA970}">
      <dsp:nvSpPr>
        <dsp:cNvPr id="0" name=""/>
        <dsp:cNvSpPr/>
      </dsp:nvSpPr>
      <dsp:spPr>
        <a:xfrm>
          <a:off x="1371599" y="0"/>
          <a:ext cx="15544800" cy="846992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5ADDD3-6814-43B6-99E9-1C4A2E694606}">
      <dsp:nvSpPr>
        <dsp:cNvPr id="0" name=""/>
        <dsp:cNvSpPr/>
      </dsp:nvSpPr>
      <dsp:spPr>
        <a:xfrm>
          <a:off x="2939" y="2540976"/>
          <a:ext cx="2430714" cy="3387968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AWAKENING CALL</a:t>
          </a:r>
        </a:p>
      </dsp:txBody>
      <dsp:txXfrm>
        <a:off x="121597" y="2659634"/>
        <a:ext cx="2193398" cy="3150652"/>
      </dsp:txXfrm>
    </dsp:sp>
    <dsp:sp modelId="{EBF3319D-5D8A-4E99-9BA2-20BB19349258}">
      <dsp:nvSpPr>
        <dsp:cNvPr id="0" name=""/>
        <dsp:cNvSpPr/>
      </dsp:nvSpPr>
      <dsp:spPr>
        <a:xfrm>
          <a:off x="2644840" y="2540976"/>
          <a:ext cx="2430714" cy="3387968"/>
        </a:xfrm>
        <a:prstGeom prst="roundRect">
          <a:avLst/>
        </a:prstGeom>
        <a:solidFill>
          <a:schemeClr val="accent5">
            <a:shade val="80000"/>
            <a:hueOff val="134239"/>
            <a:satOff val="-10735"/>
            <a:lumOff val="63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URGENT NEED FOR TRANSFORMATION</a:t>
          </a:r>
        </a:p>
      </dsp:txBody>
      <dsp:txXfrm>
        <a:off x="2763498" y="2659634"/>
        <a:ext cx="2193398" cy="3150652"/>
      </dsp:txXfrm>
    </dsp:sp>
    <dsp:sp modelId="{C8B6E17C-13A5-4C09-B798-AA6250D30DE7}">
      <dsp:nvSpPr>
        <dsp:cNvPr id="0" name=""/>
        <dsp:cNvSpPr/>
      </dsp:nvSpPr>
      <dsp:spPr>
        <a:xfrm>
          <a:off x="5286741" y="2540976"/>
          <a:ext cx="2430714" cy="3387968"/>
        </a:xfrm>
        <a:prstGeom prst="roundRect">
          <a:avLst/>
        </a:prstGeom>
        <a:solidFill>
          <a:schemeClr val="accent5">
            <a:shade val="80000"/>
            <a:hueOff val="268479"/>
            <a:satOff val="-21469"/>
            <a:lumOff val="126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HOW AI IS TRANSFORMING HR &amp; PAYROLL</a:t>
          </a:r>
        </a:p>
      </dsp:txBody>
      <dsp:txXfrm>
        <a:off x="5405399" y="2659634"/>
        <a:ext cx="2193398" cy="3150652"/>
      </dsp:txXfrm>
    </dsp:sp>
    <dsp:sp modelId="{60C85063-343E-433C-8DC7-87A7771A7E2D}">
      <dsp:nvSpPr>
        <dsp:cNvPr id="0" name=""/>
        <dsp:cNvSpPr/>
      </dsp:nvSpPr>
      <dsp:spPr>
        <a:xfrm>
          <a:off x="7928642" y="2540976"/>
          <a:ext cx="2430714" cy="3387968"/>
        </a:xfrm>
        <a:prstGeom prst="roundRect">
          <a:avLst/>
        </a:prstGeom>
        <a:solidFill>
          <a:schemeClr val="accent5">
            <a:shade val="80000"/>
            <a:hueOff val="402718"/>
            <a:satOff val="-32204"/>
            <a:lumOff val="189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BENEFITS OF AI IN HR &amp; PAYROLL</a:t>
          </a:r>
        </a:p>
      </dsp:txBody>
      <dsp:txXfrm>
        <a:off x="8047300" y="2659634"/>
        <a:ext cx="2193398" cy="3150652"/>
      </dsp:txXfrm>
    </dsp:sp>
    <dsp:sp modelId="{50A35D01-6C5B-44B8-B83D-E5F938263BC6}">
      <dsp:nvSpPr>
        <dsp:cNvPr id="0" name=""/>
        <dsp:cNvSpPr/>
      </dsp:nvSpPr>
      <dsp:spPr>
        <a:xfrm>
          <a:off x="10570544" y="2540976"/>
          <a:ext cx="2430714" cy="3387968"/>
        </a:xfrm>
        <a:prstGeom prst="roundRect">
          <a:avLst/>
        </a:prstGeom>
        <a:solidFill>
          <a:schemeClr val="accent5">
            <a:shade val="80000"/>
            <a:hueOff val="536957"/>
            <a:satOff val="-42939"/>
            <a:lumOff val="252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ROLE OF ERP SYSTEMS IN AI ADOPTION</a:t>
          </a:r>
        </a:p>
      </dsp:txBody>
      <dsp:txXfrm>
        <a:off x="10689202" y="2659634"/>
        <a:ext cx="2193398" cy="3150652"/>
      </dsp:txXfrm>
    </dsp:sp>
    <dsp:sp modelId="{79708FF3-C0B0-4BC5-933A-B2008BCEF943}">
      <dsp:nvSpPr>
        <dsp:cNvPr id="0" name=""/>
        <dsp:cNvSpPr/>
      </dsp:nvSpPr>
      <dsp:spPr>
        <a:xfrm>
          <a:off x="13212445" y="2540976"/>
          <a:ext cx="2430714" cy="3387968"/>
        </a:xfrm>
        <a:prstGeom prst="roundRect">
          <a:avLst/>
        </a:prstGeom>
        <a:solidFill>
          <a:schemeClr val="accent5">
            <a:shade val="80000"/>
            <a:hueOff val="671197"/>
            <a:satOff val="-53673"/>
            <a:lumOff val="316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AI AND CYBERSECURITY IN HR &amp; PAYROLL</a:t>
          </a:r>
          <a:endParaRPr lang="en-US" sz="20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3331103" y="2659634"/>
        <a:ext cx="2193398" cy="3150652"/>
      </dsp:txXfrm>
    </dsp:sp>
    <dsp:sp modelId="{6021E798-E941-488E-A5B2-173C68AD442D}">
      <dsp:nvSpPr>
        <dsp:cNvPr id="0" name=""/>
        <dsp:cNvSpPr/>
      </dsp:nvSpPr>
      <dsp:spPr>
        <a:xfrm>
          <a:off x="15854346" y="2540976"/>
          <a:ext cx="2430714" cy="3387968"/>
        </a:xfrm>
        <a:prstGeom prst="roundRect">
          <a:avLst/>
        </a:prstGeom>
        <a:solidFill>
          <a:schemeClr val="accent5">
            <a:shade val="80000"/>
            <a:hueOff val="805436"/>
            <a:satOff val="-64408"/>
            <a:lumOff val="379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REAL-WORLD CASE STUDIES</a:t>
          </a:r>
          <a:endParaRPr lang="en-US" sz="20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15973004" y="2659634"/>
        <a:ext cx="2193398" cy="3150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7A58B-3CB0-4EF4-8913-183A567A2872}">
      <dsp:nvSpPr>
        <dsp:cNvPr id="0" name=""/>
        <dsp:cNvSpPr/>
      </dsp:nvSpPr>
      <dsp:spPr>
        <a:xfrm>
          <a:off x="3839" y="0"/>
          <a:ext cx="5973960" cy="8469922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AI-driven HR &amp; Payroll in higher education is not just about automation—it's about </a:t>
          </a:r>
          <a:r>
            <a:rPr lang="en-US" sz="2500" b="1" i="0" kern="1200"/>
            <a:t>empowering institutions</a:t>
          </a:r>
          <a:r>
            <a:rPr lang="en-US" sz="2500" b="0" i="0" kern="1200"/>
            <a:t> to make data-driven decisions, </a:t>
          </a:r>
          <a:r>
            <a:rPr lang="en-US" sz="2500" b="1" i="0" kern="1200"/>
            <a:t>enhancing workforce efficiency</a:t>
          </a:r>
          <a:r>
            <a:rPr lang="en-US" sz="2500" b="0" i="0" kern="1200"/>
            <a:t>, and </a:t>
          </a:r>
          <a:r>
            <a:rPr lang="en-US" sz="2500" b="1" i="0" kern="1200"/>
            <a:t>fortifying cybersecurity</a:t>
          </a:r>
          <a:r>
            <a:rPr lang="en-US" sz="2500" b="0" i="0" kern="1200"/>
            <a:t> in an era where payroll fraud and compliance risks are on the rise. </a:t>
          </a:r>
          <a:endParaRPr lang="en-US" sz="2500" kern="1200"/>
        </a:p>
      </dsp:txBody>
      <dsp:txXfrm>
        <a:off x="3839" y="3387968"/>
        <a:ext cx="5973960" cy="3387968"/>
      </dsp:txXfrm>
    </dsp:sp>
    <dsp:sp modelId="{E74B4353-266B-4047-90DD-E461A8B05920}">
      <dsp:nvSpPr>
        <dsp:cNvPr id="0" name=""/>
        <dsp:cNvSpPr/>
      </dsp:nvSpPr>
      <dsp:spPr>
        <a:xfrm>
          <a:off x="1580578" y="508195"/>
          <a:ext cx="2820484" cy="282048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A200DEC-D936-4472-B83E-D511A28AA1AF}">
      <dsp:nvSpPr>
        <dsp:cNvPr id="0" name=""/>
        <dsp:cNvSpPr/>
      </dsp:nvSpPr>
      <dsp:spPr>
        <a:xfrm>
          <a:off x="6157019" y="0"/>
          <a:ext cx="5973960" cy="8469922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562087"/>
            <a:satOff val="-44613"/>
            <a:lumOff val="3483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The future is not about replacing HR professionals but rather </a:t>
          </a:r>
          <a:r>
            <a:rPr lang="en-US" sz="2500" b="1" i="0" kern="1200"/>
            <a:t>augmenting their capabilities</a:t>
          </a:r>
          <a:r>
            <a:rPr lang="en-US" sz="2500" b="0" i="0" kern="1200"/>
            <a:t>, ensuring precision, and securing sensitive employee data.</a:t>
          </a:r>
          <a:endParaRPr lang="en-US" sz="2500" kern="1200"/>
        </a:p>
      </dsp:txBody>
      <dsp:txXfrm>
        <a:off x="6157019" y="3387968"/>
        <a:ext cx="5973960" cy="3387968"/>
      </dsp:txXfrm>
    </dsp:sp>
    <dsp:sp modelId="{476143F6-5731-439C-B5A7-5BDE4A1B861F}">
      <dsp:nvSpPr>
        <dsp:cNvPr id="0" name=""/>
        <dsp:cNvSpPr/>
      </dsp:nvSpPr>
      <dsp:spPr>
        <a:xfrm>
          <a:off x="7733757" y="508195"/>
          <a:ext cx="2820484" cy="282048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AC4F4E-3A4E-49C0-99C6-A0E2EB068378}">
      <dsp:nvSpPr>
        <dsp:cNvPr id="0" name=""/>
        <dsp:cNvSpPr/>
      </dsp:nvSpPr>
      <dsp:spPr>
        <a:xfrm>
          <a:off x="12310199" y="0"/>
          <a:ext cx="5973960" cy="8469922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562087"/>
            <a:satOff val="-44613"/>
            <a:lumOff val="3483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Embracing AI is not an option—it’s the bridge between </a:t>
          </a:r>
          <a:r>
            <a:rPr lang="en-US" sz="2500" b="1" i="0" kern="1200"/>
            <a:t>innovation and institutional resilience</a:t>
          </a:r>
          <a:r>
            <a:rPr lang="en-US" sz="2500" b="0" i="0" kern="1200"/>
            <a:t> in higher education.</a:t>
          </a:r>
          <a:endParaRPr lang="en-US" sz="2500" kern="1200"/>
        </a:p>
      </dsp:txBody>
      <dsp:txXfrm>
        <a:off x="12310199" y="3387968"/>
        <a:ext cx="5973960" cy="3387968"/>
      </dsp:txXfrm>
    </dsp:sp>
    <dsp:sp modelId="{4618F110-3D48-476E-9B82-4844196C06AC}">
      <dsp:nvSpPr>
        <dsp:cNvPr id="0" name=""/>
        <dsp:cNvSpPr/>
      </dsp:nvSpPr>
      <dsp:spPr>
        <a:xfrm>
          <a:off x="13886937" y="508195"/>
          <a:ext cx="2820484" cy="282048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DB08E2-E460-4D25-B495-AAA605112D75}">
      <dsp:nvSpPr>
        <dsp:cNvPr id="0" name=""/>
        <dsp:cNvSpPr/>
      </dsp:nvSpPr>
      <dsp:spPr>
        <a:xfrm>
          <a:off x="731519" y="6775937"/>
          <a:ext cx="16824960" cy="1270488"/>
        </a:xfrm>
        <a:prstGeom prst="leftRight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D5A5B-FA6D-43DC-8CFB-1458A03D09F4}">
      <dsp:nvSpPr>
        <dsp:cNvPr id="0" name=""/>
        <dsp:cNvSpPr/>
      </dsp:nvSpPr>
      <dsp:spPr>
        <a:xfrm>
          <a:off x="7075348" y="4330970"/>
          <a:ext cx="4137302" cy="4137302"/>
        </a:xfrm>
        <a:prstGeom prst="ellipse">
          <a:avLst/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i="0" kern="1200"/>
            <a:t>Key Trends Driving AI Adoption in Higher Education HR &amp; Payroll:</a:t>
          </a:r>
          <a:endParaRPr lang="en-US" sz="3500" kern="1200"/>
        </a:p>
      </dsp:txBody>
      <dsp:txXfrm>
        <a:off x="7681242" y="4936864"/>
        <a:ext cx="2925514" cy="2925514"/>
      </dsp:txXfrm>
    </dsp:sp>
    <dsp:sp modelId="{01052117-E87F-4ADD-89B4-77230D6BCC4E}">
      <dsp:nvSpPr>
        <dsp:cNvPr id="0" name=""/>
        <dsp:cNvSpPr/>
      </dsp:nvSpPr>
      <dsp:spPr>
        <a:xfrm rot="11700000">
          <a:off x="3948332" y="4830114"/>
          <a:ext cx="3076946" cy="117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3A2EB-B707-4652-BD29-4E4221014394}">
      <dsp:nvSpPr>
        <dsp:cNvPr id="0" name=""/>
        <dsp:cNvSpPr/>
      </dsp:nvSpPr>
      <dsp:spPr>
        <a:xfrm>
          <a:off x="2035536" y="3449318"/>
          <a:ext cx="3930437" cy="3144350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i="0" kern="1200"/>
            <a:t>Growing workforce in universities</a:t>
          </a:r>
          <a:endParaRPr lang="en-US" sz="4200" kern="1200"/>
        </a:p>
      </dsp:txBody>
      <dsp:txXfrm>
        <a:off x="2127631" y="3541413"/>
        <a:ext cx="3746247" cy="2960160"/>
      </dsp:txXfrm>
    </dsp:sp>
    <dsp:sp modelId="{84C2A660-023C-44D1-A65A-80F6410905CB}">
      <dsp:nvSpPr>
        <dsp:cNvPr id="0" name=""/>
        <dsp:cNvSpPr/>
      </dsp:nvSpPr>
      <dsp:spPr>
        <a:xfrm rot="14700000">
          <a:off x="6005407" y="2378588"/>
          <a:ext cx="3076946" cy="117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447282"/>
            <a:satOff val="-33788"/>
            <a:lumOff val="234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30E67-5033-421F-B5DF-4DBFEB82E314}">
      <dsp:nvSpPr>
        <dsp:cNvPr id="0" name=""/>
        <dsp:cNvSpPr/>
      </dsp:nvSpPr>
      <dsp:spPr>
        <a:xfrm>
          <a:off x="4928474" y="1648"/>
          <a:ext cx="3930437" cy="3144350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421565"/>
            <a:satOff val="-33459"/>
            <a:lumOff val="261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i="0" kern="1200"/>
            <a:t>Complex payroll &amp; compliance management</a:t>
          </a:r>
          <a:endParaRPr lang="en-US" sz="4200" kern="1200"/>
        </a:p>
      </dsp:txBody>
      <dsp:txXfrm>
        <a:off x="5020569" y="93743"/>
        <a:ext cx="3746247" cy="2960160"/>
      </dsp:txXfrm>
    </dsp:sp>
    <dsp:sp modelId="{04EBF976-0152-4E79-A41A-E6BA989AF8C0}">
      <dsp:nvSpPr>
        <dsp:cNvPr id="0" name=""/>
        <dsp:cNvSpPr/>
      </dsp:nvSpPr>
      <dsp:spPr>
        <a:xfrm rot="17700000">
          <a:off x="9205646" y="2378588"/>
          <a:ext cx="3076946" cy="117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894565"/>
            <a:satOff val="-67576"/>
            <a:lumOff val="469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F97CA-1AFB-49A0-9A85-594525076BA2}">
      <dsp:nvSpPr>
        <dsp:cNvPr id="0" name=""/>
        <dsp:cNvSpPr/>
      </dsp:nvSpPr>
      <dsp:spPr>
        <a:xfrm>
          <a:off x="9429087" y="1648"/>
          <a:ext cx="3930437" cy="3144350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843130"/>
            <a:satOff val="-66919"/>
            <a:lumOff val="522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i="0" kern="1200"/>
            <a:t>Rising cyber threats in payroll data</a:t>
          </a:r>
          <a:endParaRPr lang="en-US" sz="4200" kern="1200"/>
        </a:p>
      </dsp:txBody>
      <dsp:txXfrm>
        <a:off x="9521182" y="93743"/>
        <a:ext cx="3746247" cy="2960160"/>
      </dsp:txXfrm>
    </dsp:sp>
    <dsp:sp modelId="{2A028CBB-9E95-4D6C-8DB7-9535A01301BC}">
      <dsp:nvSpPr>
        <dsp:cNvPr id="0" name=""/>
        <dsp:cNvSpPr/>
      </dsp:nvSpPr>
      <dsp:spPr>
        <a:xfrm rot="20700000">
          <a:off x="11262721" y="4830114"/>
          <a:ext cx="3076946" cy="1179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447282"/>
            <a:satOff val="-33788"/>
            <a:lumOff val="234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8519B-1A82-48AA-9753-8250A44C6080}">
      <dsp:nvSpPr>
        <dsp:cNvPr id="0" name=""/>
        <dsp:cNvSpPr/>
      </dsp:nvSpPr>
      <dsp:spPr>
        <a:xfrm>
          <a:off x="12322026" y="3449318"/>
          <a:ext cx="3930437" cy="3144350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421565"/>
            <a:satOff val="-33459"/>
            <a:lumOff val="261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i="0" kern="1200"/>
            <a:t>Demand for employee self-service and predictive analytics</a:t>
          </a:r>
          <a:endParaRPr lang="en-US" sz="4200" kern="1200"/>
        </a:p>
      </dsp:txBody>
      <dsp:txXfrm>
        <a:off x="12414121" y="3541413"/>
        <a:ext cx="3746247" cy="29601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07ACE-DF18-4267-9122-96F2B4E63C72}">
      <dsp:nvSpPr>
        <dsp:cNvPr id="0" name=""/>
        <dsp:cNvSpPr/>
      </dsp:nvSpPr>
      <dsp:spPr>
        <a:xfrm>
          <a:off x="6875" y="548848"/>
          <a:ext cx="4134445" cy="1574785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i="0" kern="1200"/>
            <a:t>Automation and Efficiency</a:t>
          </a:r>
          <a:endParaRPr lang="en-US" sz="3300" kern="1200"/>
        </a:p>
      </dsp:txBody>
      <dsp:txXfrm>
        <a:off x="6875" y="548848"/>
        <a:ext cx="4134445" cy="1574785"/>
      </dsp:txXfrm>
    </dsp:sp>
    <dsp:sp modelId="{7076B160-2DA8-478E-B934-5853E0A46DD6}">
      <dsp:nvSpPr>
        <dsp:cNvPr id="0" name=""/>
        <dsp:cNvSpPr/>
      </dsp:nvSpPr>
      <dsp:spPr>
        <a:xfrm>
          <a:off x="6875" y="2123633"/>
          <a:ext cx="4134445" cy="579744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b="0" i="0" kern="1200"/>
            <a:t>AI reduces manual tasks such as payroll calculations, benefits processing, and compliance reporting.</a:t>
          </a:r>
          <a:endParaRPr lang="en-US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b="0" i="0" kern="1200"/>
            <a:t>AI-driven chatbots handle employee inquiries, reducing HR workload.</a:t>
          </a:r>
          <a:endParaRPr lang="en-US" sz="3300" kern="1200"/>
        </a:p>
      </dsp:txBody>
      <dsp:txXfrm>
        <a:off x="6875" y="2123633"/>
        <a:ext cx="4134445" cy="5797440"/>
      </dsp:txXfrm>
    </dsp:sp>
    <dsp:sp modelId="{102408CB-0A99-4B3E-A822-D46ACA9B8E4F}">
      <dsp:nvSpPr>
        <dsp:cNvPr id="0" name=""/>
        <dsp:cNvSpPr/>
      </dsp:nvSpPr>
      <dsp:spPr>
        <a:xfrm>
          <a:off x="4720143" y="548848"/>
          <a:ext cx="4134445" cy="1574785"/>
        </a:xfrm>
        <a:prstGeom prst="rect">
          <a:avLst/>
        </a:prstGeom>
        <a:solidFill>
          <a:schemeClr val="accent5">
            <a:shade val="80000"/>
            <a:hueOff val="268479"/>
            <a:satOff val="-21469"/>
            <a:lumOff val="1264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i="0" kern="1200"/>
            <a:t>Enhanced Payroll Accuracy &amp; Compliance</a:t>
          </a:r>
          <a:endParaRPr lang="en-US" sz="3300" kern="1200"/>
        </a:p>
      </dsp:txBody>
      <dsp:txXfrm>
        <a:off x="4720143" y="548848"/>
        <a:ext cx="4134445" cy="1574785"/>
      </dsp:txXfrm>
    </dsp:sp>
    <dsp:sp modelId="{0BECCD81-7EEE-4731-8B36-380A3E569176}">
      <dsp:nvSpPr>
        <dsp:cNvPr id="0" name=""/>
        <dsp:cNvSpPr/>
      </dsp:nvSpPr>
      <dsp:spPr>
        <a:xfrm>
          <a:off x="4720143" y="2123633"/>
          <a:ext cx="4134445" cy="579744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b="0" i="0" kern="1200"/>
            <a:t>AI detects and corrects payroll discrepancies in real-time.</a:t>
          </a:r>
          <a:endParaRPr lang="en-US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b="0" i="0" kern="1200"/>
            <a:t>Automated compliance tracking ensures adherence to tax laws and labor regulations.</a:t>
          </a:r>
          <a:endParaRPr lang="en-US" sz="3300" kern="1200"/>
        </a:p>
      </dsp:txBody>
      <dsp:txXfrm>
        <a:off x="4720143" y="2123633"/>
        <a:ext cx="4134445" cy="5797440"/>
      </dsp:txXfrm>
    </dsp:sp>
    <dsp:sp modelId="{445C288A-1F5C-4ED3-BE26-B9A7748EFC60}">
      <dsp:nvSpPr>
        <dsp:cNvPr id="0" name=""/>
        <dsp:cNvSpPr/>
      </dsp:nvSpPr>
      <dsp:spPr>
        <a:xfrm>
          <a:off x="9433411" y="548848"/>
          <a:ext cx="4134445" cy="1574785"/>
        </a:xfrm>
        <a:prstGeom prst="rect">
          <a:avLst/>
        </a:prstGeom>
        <a:solidFill>
          <a:schemeClr val="accent5">
            <a:shade val="80000"/>
            <a:hueOff val="536957"/>
            <a:satOff val="-42939"/>
            <a:lumOff val="2528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i="0" kern="1200"/>
            <a:t>Improved Employee Experience</a:t>
          </a:r>
          <a:endParaRPr lang="en-US" sz="3300" kern="1200"/>
        </a:p>
      </dsp:txBody>
      <dsp:txXfrm>
        <a:off x="9433411" y="548848"/>
        <a:ext cx="4134445" cy="1574785"/>
      </dsp:txXfrm>
    </dsp:sp>
    <dsp:sp modelId="{128988EA-B158-4B32-B264-096845A6F684}">
      <dsp:nvSpPr>
        <dsp:cNvPr id="0" name=""/>
        <dsp:cNvSpPr/>
      </dsp:nvSpPr>
      <dsp:spPr>
        <a:xfrm>
          <a:off x="9433411" y="2123633"/>
          <a:ext cx="4134445" cy="579744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b="0" i="0" kern="1200"/>
            <a:t>Personalized AI-driven recommendations for benefits and retirement planning.</a:t>
          </a:r>
          <a:endParaRPr lang="en-US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b="0" i="0" kern="1200"/>
            <a:t>AI-powered self-service portals provide instant access to HR and payroll information.</a:t>
          </a:r>
          <a:endParaRPr lang="en-US" sz="3300" kern="1200"/>
        </a:p>
      </dsp:txBody>
      <dsp:txXfrm>
        <a:off x="9433411" y="2123633"/>
        <a:ext cx="4134445" cy="5797440"/>
      </dsp:txXfrm>
    </dsp:sp>
    <dsp:sp modelId="{A2D4E621-7312-48FA-AEEC-89E2082B3DD5}">
      <dsp:nvSpPr>
        <dsp:cNvPr id="0" name=""/>
        <dsp:cNvSpPr/>
      </dsp:nvSpPr>
      <dsp:spPr>
        <a:xfrm>
          <a:off x="14146678" y="548848"/>
          <a:ext cx="4134445" cy="1574785"/>
        </a:xfrm>
        <a:prstGeom prst="rect">
          <a:avLst/>
        </a:prstGeom>
        <a:solidFill>
          <a:schemeClr val="accent5">
            <a:shade val="80000"/>
            <a:hueOff val="805436"/>
            <a:satOff val="-64408"/>
            <a:lumOff val="379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i="0" kern="1200"/>
            <a:t>Cost Reduction and Fraud Prevention</a:t>
          </a:r>
          <a:endParaRPr lang="en-US" sz="3300" kern="1200"/>
        </a:p>
      </dsp:txBody>
      <dsp:txXfrm>
        <a:off x="14146678" y="548848"/>
        <a:ext cx="4134445" cy="1574785"/>
      </dsp:txXfrm>
    </dsp:sp>
    <dsp:sp modelId="{60DFD9D9-244B-4D26-BC42-538DADBD80DD}">
      <dsp:nvSpPr>
        <dsp:cNvPr id="0" name=""/>
        <dsp:cNvSpPr/>
      </dsp:nvSpPr>
      <dsp:spPr>
        <a:xfrm>
          <a:off x="14146678" y="2123633"/>
          <a:ext cx="4134445" cy="579744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b="0" i="0" kern="1200"/>
            <a:t>AI minimizes payroll errors and fraudulent claims.</a:t>
          </a:r>
          <a:endParaRPr lang="en-US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b="0" i="0" kern="1200"/>
            <a:t>Predictive analytics identify financial risks in benefits administration</a:t>
          </a:r>
          <a:endParaRPr lang="en-US" sz="3300" kern="1200"/>
        </a:p>
      </dsp:txBody>
      <dsp:txXfrm>
        <a:off x="14146678" y="2123633"/>
        <a:ext cx="4134445" cy="57974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3B600-F2AC-497B-A789-0D1A1D56CD12}">
      <dsp:nvSpPr>
        <dsp:cNvPr id="0" name=""/>
        <dsp:cNvSpPr/>
      </dsp:nvSpPr>
      <dsp:spPr>
        <a:xfrm>
          <a:off x="-9579115" y="-1462226"/>
          <a:ext cx="11394375" cy="11394375"/>
        </a:xfrm>
        <a:prstGeom prst="blockArc">
          <a:avLst>
            <a:gd name="adj1" fmla="val 18900000"/>
            <a:gd name="adj2" fmla="val 2700000"/>
            <a:gd name="adj3" fmla="val 190"/>
          </a:avLst>
        </a:pr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71617-F201-4DF6-8B78-D34D12B92396}">
      <dsp:nvSpPr>
        <dsp:cNvPr id="0" name=""/>
        <dsp:cNvSpPr/>
      </dsp:nvSpPr>
      <dsp:spPr>
        <a:xfrm>
          <a:off x="791672" y="529200"/>
          <a:ext cx="17371554" cy="1059079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644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i="0" kern="1200"/>
            <a:t>Simplified Access to Information:</a:t>
          </a:r>
          <a:r>
            <a:rPr lang="en-US" sz="3300" b="0" i="0" kern="1200"/>
            <a:t> AI-driven self-service portals enable employees to check payslips, leave balances, and benefits without HR intervention.</a:t>
          </a:r>
          <a:endParaRPr lang="en-US" sz="3300" kern="1200"/>
        </a:p>
      </dsp:txBody>
      <dsp:txXfrm>
        <a:off x="791672" y="529200"/>
        <a:ext cx="17371554" cy="1059079"/>
      </dsp:txXfrm>
    </dsp:sp>
    <dsp:sp modelId="{A6181F3A-DB42-4B27-8F4A-E551B6CD16E7}">
      <dsp:nvSpPr>
        <dsp:cNvPr id="0" name=""/>
        <dsp:cNvSpPr/>
      </dsp:nvSpPr>
      <dsp:spPr>
        <a:xfrm>
          <a:off x="129747" y="396815"/>
          <a:ext cx="1323848" cy="1323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1B77E-3EF3-4854-B8BE-3784094DD46C}">
      <dsp:nvSpPr>
        <dsp:cNvPr id="0" name=""/>
        <dsp:cNvSpPr/>
      </dsp:nvSpPr>
      <dsp:spPr>
        <a:xfrm>
          <a:off x="1550577" y="2117311"/>
          <a:ext cx="16612649" cy="1059079"/>
        </a:xfrm>
        <a:prstGeom prst="rect">
          <a:avLst/>
        </a:prstGeom>
        <a:solidFill>
          <a:schemeClr val="accent5">
            <a:shade val="50000"/>
            <a:hueOff val="337252"/>
            <a:satOff val="-26768"/>
            <a:lumOff val="209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644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i="0" kern="1200"/>
            <a:t>Personalized Career Growth Plans:</a:t>
          </a:r>
          <a:r>
            <a:rPr lang="en-US" sz="3300" b="0" i="0" kern="1200"/>
            <a:t> AI-powered learning platforms suggest tailored professional development programs and training opportunities.</a:t>
          </a:r>
          <a:endParaRPr lang="en-US" sz="3300" kern="1200"/>
        </a:p>
      </dsp:txBody>
      <dsp:txXfrm>
        <a:off x="1550577" y="2117311"/>
        <a:ext cx="16612649" cy="1059079"/>
      </dsp:txXfrm>
    </dsp:sp>
    <dsp:sp modelId="{3E8BC2E7-1825-400B-A861-15CB6EC79265}">
      <dsp:nvSpPr>
        <dsp:cNvPr id="0" name=""/>
        <dsp:cNvSpPr/>
      </dsp:nvSpPr>
      <dsp:spPr>
        <a:xfrm>
          <a:off x="888652" y="1984926"/>
          <a:ext cx="1323848" cy="1323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337252"/>
              <a:satOff val="-26768"/>
              <a:lumOff val="209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955A5-B2F6-4917-9B25-A5176260D7F0}">
      <dsp:nvSpPr>
        <dsp:cNvPr id="0" name=""/>
        <dsp:cNvSpPr/>
      </dsp:nvSpPr>
      <dsp:spPr>
        <a:xfrm>
          <a:off x="1783499" y="3705421"/>
          <a:ext cx="16379726" cy="1059079"/>
        </a:xfrm>
        <a:prstGeom prst="rect">
          <a:avLst/>
        </a:prstGeom>
        <a:solidFill>
          <a:schemeClr val="accent5">
            <a:shade val="50000"/>
            <a:hueOff val="674504"/>
            <a:satOff val="-53535"/>
            <a:lumOff val="418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644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i="0" kern="1200"/>
            <a:t>Efficient Leave Management:</a:t>
          </a:r>
          <a:r>
            <a:rPr lang="en-US" sz="3300" b="0" i="0" kern="1200"/>
            <a:t> Automated leave tracking systems enhance transparency and ease of leave application and approval.</a:t>
          </a:r>
          <a:endParaRPr lang="en-US" sz="3300" kern="1200"/>
        </a:p>
      </dsp:txBody>
      <dsp:txXfrm>
        <a:off x="1783499" y="3705421"/>
        <a:ext cx="16379726" cy="1059079"/>
      </dsp:txXfrm>
    </dsp:sp>
    <dsp:sp modelId="{652D7114-5209-422B-8724-AC5C9D02FE58}">
      <dsp:nvSpPr>
        <dsp:cNvPr id="0" name=""/>
        <dsp:cNvSpPr/>
      </dsp:nvSpPr>
      <dsp:spPr>
        <a:xfrm>
          <a:off x="1121575" y="3573036"/>
          <a:ext cx="1323848" cy="1323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674504"/>
              <a:satOff val="-53535"/>
              <a:lumOff val="418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12028-7620-456C-8B8E-2D275A5CE75E}">
      <dsp:nvSpPr>
        <dsp:cNvPr id="0" name=""/>
        <dsp:cNvSpPr/>
      </dsp:nvSpPr>
      <dsp:spPr>
        <a:xfrm>
          <a:off x="1550577" y="5293531"/>
          <a:ext cx="16612649" cy="1059079"/>
        </a:xfrm>
        <a:prstGeom prst="rect">
          <a:avLst/>
        </a:prstGeom>
        <a:solidFill>
          <a:schemeClr val="accent5">
            <a:shade val="50000"/>
            <a:hueOff val="674504"/>
            <a:satOff val="-53535"/>
            <a:lumOff val="418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644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i="0" kern="1200"/>
            <a:t>Faster Payroll Processing:</a:t>
          </a:r>
          <a:r>
            <a:rPr lang="en-US" sz="3300" b="0" i="0" kern="1200"/>
            <a:t> AI minimizes delays and ensures timely and accurate salary payments.</a:t>
          </a:r>
          <a:endParaRPr lang="en-US" sz="3300" kern="1200"/>
        </a:p>
      </dsp:txBody>
      <dsp:txXfrm>
        <a:off x="1550577" y="5293531"/>
        <a:ext cx="16612649" cy="1059079"/>
      </dsp:txXfrm>
    </dsp:sp>
    <dsp:sp modelId="{3E8DDF40-21D4-41E2-87F8-1620E523DC8D}">
      <dsp:nvSpPr>
        <dsp:cNvPr id="0" name=""/>
        <dsp:cNvSpPr/>
      </dsp:nvSpPr>
      <dsp:spPr>
        <a:xfrm>
          <a:off x="888652" y="5161146"/>
          <a:ext cx="1323848" cy="1323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674504"/>
              <a:satOff val="-53535"/>
              <a:lumOff val="418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02001-4BFF-452D-B45A-F9B3108714B5}">
      <dsp:nvSpPr>
        <dsp:cNvPr id="0" name=""/>
        <dsp:cNvSpPr/>
      </dsp:nvSpPr>
      <dsp:spPr>
        <a:xfrm>
          <a:off x="791672" y="6881642"/>
          <a:ext cx="17371554" cy="1059079"/>
        </a:xfrm>
        <a:prstGeom prst="rect">
          <a:avLst/>
        </a:prstGeom>
        <a:solidFill>
          <a:schemeClr val="accent5">
            <a:shade val="50000"/>
            <a:hueOff val="337252"/>
            <a:satOff val="-26768"/>
            <a:lumOff val="209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644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i="0" kern="1200"/>
            <a:t>Better Work-Life Balance:</a:t>
          </a:r>
          <a:r>
            <a:rPr lang="en-US" sz="3300" b="0" i="0" kern="1200"/>
            <a:t> AI-optimized scheduling reduces administrative stress, allowing employees to focus on their core responsibilities.</a:t>
          </a:r>
          <a:endParaRPr lang="en-US" sz="3300" kern="1200"/>
        </a:p>
      </dsp:txBody>
      <dsp:txXfrm>
        <a:off x="791672" y="6881642"/>
        <a:ext cx="17371554" cy="1059079"/>
      </dsp:txXfrm>
    </dsp:sp>
    <dsp:sp modelId="{286A36AE-503B-483D-ADFF-3CF7F8CEEC8F}">
      <dsp:nvSpPr>
        <dsp:cNvPr id="0" name=""/>
        <dsp:cNvSpPr/>
      </dsp:nvSpPr>
      <dsp:spPr>
        <a:xfrm>
          <a:off x="129747" y="6749257"/>
          <a:ext cx="1323848" cy="1323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50000"/>
              <a:hueOff val="337252"/>
              <a:satOff val="-26768"/>
              <a:lumOff val="209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98E06-71C9-4086-AF68-C97F692E8426}">
      <dsp:nvSpPr>
        <dsp:cNvPr id="0" name=""/>
        <dsp:cNvSpPr/>
      </dsp:nvSpPr>
      <dsp:spPr>
        <a:xfrm>
          <a:off x="0" y="2540976"/>
          <a:ext cx="18288000" cy="3387968"/>
        </a:xfrm>
        <a:prstGeom prst="notchedRight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AF0F4-A4BD-4A8D-8729-06414AFE51BD}">
      <dsp:nvSpPr>
        <dsp:cNvPr id="0" name=""/>
        <dsp:cNvSpPr/>
      </dsp:nvSpPr>
      <dsp:spPr>
        <a:xfrm>
          <a:off x="7233" y="0"/>
          <a:ext cx="3162448" cy="338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/>
            <a:t>Optimized Workforce Planning:</a:t>
          </a:r>
          <a:r>
            <a:rPr lang="en-US" sz="2400" b="0" i="0" kern="1200"/>
            <a:t> AI-driven predictive analytics forecast hiring needs and workforce trends, ensuring institutional readiness.</a:t>
          </a:r>
          <a:endParaRPr lang="en-US" sz="2400" kern="1200"/>
        </a:p>
      </dsp:txBody>
      <dsp:txXfrm>
        <a:off x="7233" y="0"/>
        <a:ext cx="3162448" cy="3387968"/>
      </dsp:txXfrm>
    </dsp:sp>
    <dsp:sp modelId="{12B23F71-BED8-41E5-9B85-FFFA416D60AE}">
      <dsp:nvSpPr>
        <dsp:cNvPr id="0" name=""/>
        <dsp:cNvSpPr/>
      </dsp:nvSpPr>
      <dsp:spPr>
        <a:xfrm>
          <a:off x="1164961" y="3811464"/>
          <a:ext cx="846992" cy="846992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6EAD9-ADD0-48DE-8A61-F1D66ECEBD5E}">
      <dsp:nvSpPr>
        <dsp:cNvPr id="0" name=""/>
        <dsp:cNvSpPr/>
      </dsp:nvSpPr>
      <dsp:spPr>
        <a:xfrm>
          <a:off x="3327804" y="5081953"/>
          <a:ext cx="3162448" cy="338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/>
            <a:t>Enhanced Compliance and Risk Management:</a:t>
          </a:r>
          <a:r>
            <a:rPr lang="en-US" sz="2400" b="0" i="0" kern="1200"/>
            <a:t> AI automates compliance monitoring, reducing regulatory penalties.</a:t>
          </a:r>
          <a:endParaRPr lang="en-US" sz="2400" kern="1200"/>
        </a:p>
      </dsp:txBody>
      <dsp:txXfrm>
        <a:off x="3327804" y="5081953"/>
        <a:ext cx="3162448" cy="3387968"/>
      </dsp:txXfrm>
    </dsp:sp>
    <dsp:sp modelId="{6783E26F-E040-4DD1-9445-FCC31149128E}">
      <dsp:nvSpPr>
        <dsp:cNvPr id="0" name=""/>
        <dsp:cNvSpPr/>
      </dsp:nvSpPr>
      <dsp:spPr>
        <a:xfrm>
          <a:off x="4485532" y="3811464"/>
          <a:ext cx="846992" cy="846992"/>
        </a:xfrm>
        <a:prstGeom prst="ellipse">
          <a:avLst/>
        </a:prstGeom>
        <a:solidFill>
          <a:schemeClr val="accent5">
            <a:shade val="50000"/>
            <a:hueOff val="337252"/>
            <a:satOff val="-26768"/>
            <a:lumOff val="209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E8E21-2B7E-4100-8B7E-991ACDF64358}">
      <dsp:nvSpPr>
        <dsp:cNvPr id="0" name=""/>
        <dsp:cNvSpPr/>
      </dsp:nvSpPr>
      <dsp:spPr>
        <a:xfrm>
          <a:off x="6648375" y="0"/>
          <a:ext cx="3162448" cy="338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/>
            <a:t>Cost Savings on Administrative Processes:</a:t>
          </a:r>
          <a:r>
            <a:rPr lang="en-US" sz="2400" b="0" i="0" kern="1200"/>
            <a:t> AI-powered automation reduces operational costs by streamlining HR and payroll tasks.</a:t>
          </a:r>
          <a:endParaRPr lang="en-US" sz="2400" kern="1200"/>
        </a:p>
      </dsp:txBody>
      <dsp:txXfrm>
        <a:off x="6648375" y="0"/>
        <a:ext cx="3162448" cy="3387968"/>
      </dsp:txXfrm>
    </dsp:sp>
    <dsp:sp modelId="{A8B42AA4-136C-4327-83F3-D761C2FB775D}">
      <dsp:nvSpPr>
        <dsp:cNvPr id="0" name=""/>
        <dsp:cNvSpPr/>
      </dsp:nvSpPr>
      <dsp:spPr>
        <a:xfrm>
          <a:off x="7806103" y="3811464"/>
          <a:ext cx="846992" cy="846992"/>
        </a:xfrm>
        <a:prstGeom prst="ellipse">
          <a:avLst/>
        </a:prstGeom>
        <a:solidFill>
          <a:schemeClr val="accent5">
            <a:shade val="50000"/>
            <a:hueOff val="674504"/>
            <a:satOff val="-53535"/>
            <a:lumOff val="418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A36A6-EAFE-4F88-A678-8F74BBD84CFD}">
      <dsp:nvSpPr>
        <dsp:cNvPr id="0" name=""/>
        <dsp:cNvSpPr/>
      </dsp:nvSpPr>
      <dsp:spPr>
        <a:xfrm>
          <a:off x="9968946" y="5081953"/>
          <a:ext cx="3162448" cy="338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/>
            <a:t>Stronger Institutional Reputation:</a:t>
          </a:r>
          <a:r>
            <a:rPr lang="en-US" sz="2400" b="0" i="0" kern="1200"/>
            <a:t> Efficient HR and payroll management contribute to overall staff satisfaction and institutional credibility.</a:t>
          </a:r>
          <a:endParaRPr lang="en-US" sz="2400" kern="1200"/>
        </a:p>
      </dsp:txBody>
      <dsp:txXfrm>
        <a:off x="9968946" y="5081953"/>
        <a:ext cx="3162448" cy="3387968"/>
      </dsp:txXfrm>
    </dsp:sp>
    <dsp:sp modelId="{B57C305D-2CFC-4930-9CAA-ABA97CA8DF18}">
      <dsp:nvSpPr>
        <dsp:cNvPr id="0" name=""/>
        <dsp:cNvSpPr/>
      </dsp:nvSpPr>
      <dsp:spPr>
        <a:xfrm>
          <a:off x="11126675" y="3811464"/>
          <a:ext cx="846992" cy="846992"/>
        </a:xfrm>
        <a:prstGeom prst="ellipse">
          <a:avLst/>
        </a:prstGeom>
        <a:solidFill>
          <a:schemeClr val="accent5">
            <a:shade val="50000"/>
            <a:hueOff val="674504"/>
            <a:satOff val="-53535"/>
            <a:lumOff val="418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1DF64-B5D3-43AC-87D7-C76D3449E6C2}">
      <dsp:nvSpPr>
        <dsp:cNvPr id="0" name=""/>
        <dsp:cNvSpPr/>
      </dsp:nvSpPr>
      <dsp:spPr>
        <a:xfrm>
          <a:off x="13289518" y="0"/>
          <a:ext cx="3162448" cy="338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/>
            <a:t>Data-Driven Decision-Making:</a:t>
          </a:r>
          <a:r>
            <a:rPr lang="en-US" sz="2400" b="0" i="0" kern="1200"/>
            <a:t> AI insights allow HR leadership to make strategic decisions regarding staffing, benefits, and policy changes.</a:t>
          </a:r>
          <a:endParaRPr lang="en-US" sz="2400" kern="1200"/>
        </a:p>
      </dsp:txBody>
      <dsp:txXfrm>
        <a:off x="13289518" y="0"/>
        <a:ext cx="3162448" cy="3387968"/>
      </dsp:txXfrm>
    </dsp:sp>
    <dsp:sp modelId="{72FC8B28-9B5F-475D-A920-9F8E251B7E5E}">
      <dsp:nvSpPr>
        <dsp:cNvPr id="0" name=""/>
        <dsp:cNvSpPr/>
      </dsp:nvSpPr>
      <dsp:spPr>
        <a:xfrm>
          <a:off x="14447246" y="3811464"/>
          <a:ext cx="846992" cy="846992"/>
        </a:xfrm>
        <a:prstGeom prst="ellipse">
          <a:avLst/>
        </a:prstGeom>
        <a:solidFill>
          <a:schemeClr val="accent5">
            <a:shade val="50000"/>
            <a:hueOff val="337252"/>
            <a:satOff val="-26768"/>
            <a:lumOff val="209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FFFB4-ED19-4832-B36A-6FC3BD76DD42}">
      <dsp:nvSpPr>
        <dsp:cNvPr id="0" name=""/>
        <dsp:cNvSpPr/>
      </dsp:nvSpPr>
      <dsp:spPr>
        <a:xfrm>
          <a:off x="13943324" y="1407459"/>
          <a:ext cx="4159831" cy="4160043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4881C8-6268-4CE7-97FE-DD7648BD820D}">
      <dsp:nvSpPr>
        <dsp:cNvPr id="0" name=""/>
        <dsp:cNvSpPr/>
      </dsp:nvSpPr>
      <dsp:spPr>
        <a:xfrm>
          <a:off x="14082461" y="1546152"/>
          <a:ext cx="3883341" cy="38826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/>
            <a:t>Security &amp; Compliance</a:t>
          </a:r>
          <a:endParaRPr lang="en-US" sz="2500" kern="1200"/>
        </a:p>
      </dsp:txBody>
      <dsp:txXfrm>
        <a:off x="14637224" y="2100921"/>
        <a:ext cx="2773815" cy="2773119"/>
      </dsp:txXfrm>
    </dsp:sp>
    <dsp:sp modelId="{48301C2E-EC7C-4703-9BB6-26A2B40F9797}">
      <dsp:nvSpPr>
        <dsp:cNvPr id="0" name=""/>
        <dsp:cNvSpPr/>
      </dsp:nvSpPr>
      <dsp:spPr>
        <a:xfrm>
          <a:off x="14082461" y="5644149"/>
          <a:ext cx="3883341" cy="228039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/>
            <a:t>ERP systems incorporate cybersecurity protocols to safeguard AI-driven payroll processing.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/>
            <a:t>Automated compliance tracking reduces regulatory risks.</a:t>
          </a:r>
          <a:endParaRPr lang="en-US" sz="2000" kern="1200"/>
        </a:p>
      </dsp:txBody>
      <dsp:txXfrm>
        <a:off x="14082461" y="5644149"/>
        <a:ext cx="3883341" cy="2280396"/>
      </dsp:txXfrm>
    </dsp:sp>
    <dsp:sp modelId="{1113CFC6-AFD5-442E-92FF-FF407BF282DA}">
      <dsp:nvSpPr>
        <dsp:cNvPr id="0" name=""/>
        <dsp:cNvSpPr/>
      </dsp:nvSpPr>
      <dsp:spPr>
        <a:xfrm rot="2700000">
          <a:off x="9626484" y="1407167"/>
          <a:ext cx="4159899" cy="4159899"/>
        </a:xfrm>
        <a:prstGeom prst="teardrop">
          <a:avLst>
            <a:gd name="adj" fmla="val 100000"/>
          </a:avLst>
        </a:prstGeom>
        <a:solidFill>
          <a:schemeClr val="accent5">
            <a:shade val="50000"/>
            <a:hueOff val="421565"/>
            <a:satOff val="-33459"/>
            <a:lumOff val="261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94BF73-C239-412A-A8F3-59DA449F0A5F}">
      <dsp:nvSpPr>
        <dsp:cNvPr id="0" name=""/>
        <dsp:cNvSpPr/>
      </dsp:nvSpPr>
      <dsp:spPr>
        <a:xfrm>
          <a:off x="9783493" y="1546152"/>
          <a:ext cx="3883341" cy="38826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/>
            <a:t>Seamless System Integration</a:t>
          </a:r>
          <a:endParaRPr lang="en-US" sz="2500" kern="1200"/>
        </a:p>
      </dsp:txBody>
      <dsp:txXfrm>
        <a:off x="10338256" y="2100921"/>
        <a:ext cx="2773815" cy="2773119"/>
      </dsp:txXfrm>
    </dsp:sp>
    <dsp:sp modelId="{873635E2-FC1B-42BA-9734-703642E3AAC3}">
      <dsp:nvSpPr>
        <dsp:cNvPr id="0" name=""/>
        <dsp:cNvSpPr/>
      </dsp:nvSpPr>
      <dsp:spPr>
        <a:xfrm>
          <a:off x="9783493" y="5644149"/>
          <a:ext cx="3883341" cy="228039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/>
            <a:t>AI-powered ERP modules synchronize HR functions with finance and compliance.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/>
            <a:t>Real-time data sharing across departments enhances decision-making.</a:t>
          </a:r>
          <a:endParaRPr lang="en-US" sz="2000" kern="1200"/>
        </a:p>
      </dsp:txBody>
      <dsp:txXfrm>
        <a:off x="9783493" y="5644149"/>
        <a:ext cx="3883341" cy="2280396"/>
      </dsp:txXfrm>
    </dsp:sp>
    <dsp:sp modelId="{26A78E6B-5C30-4987-8129-A772D04B1593}">
      <dsp:nvSpPr>
        <dsp:cNvPr id="0" name=""/>
        <dsp:cNvSpPr/>
      </dsp:nvSpPr>
      <dsp:spPr>
        <a:xfrm rot="2700000">
          <a:off x="5345355" y="1407167"/>
          <a:ext cx="4159899" cy="4159899"/>
        </a:xfrm>
        <a:prstGeom prst="teardrop">
          <a:avLst>
            <a:gd name="adj" fmla="val 100000"/>
          </a:avLst>
        </a:prstGeom>
        <a:solidFill>
          <a:schemeClr val="accent5">
            <a:shade val="50000"/>
            <a:hueOff val="843130"/>
            <a:satOff val="-66919"/>
            <a:lumOff val="5225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93BCA1-4265-4A07-BA2F-0D84DD83A333}">
      <dsp:nvSpPr>
        <dsp:cNvPr id="0" name=""/>
        <dsp:cNvSpPr/>
      </dsp:nvSpPr>
      <dsp:spPr>
        <a:xfrm>
          <a:off x="5484525" y="1546152"/>
          <a:ext cx="3883341" cy="38826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/>
            <a:t>Centralized Data Management</a:t>
          </a:r>
          <a:endParaRPr lang="en-US" sz="2500" kern="1200"/>
        </a:p>
      </dsp:txBody>
      <dsp:txXfrm>
        <a:off x="6039289" y="2100921"/>
        <a:ext cx="2773815" cy="2773119"/>
      </dsp:txXfrm>
    </dsp:sp>
    <dsp:sp modelId="{19BF1159-400A-4B7B-943B-E471DAF2BBCD}">
      <dsp:nvSpPr>
        <dsp:cNvPr id="0" name=""/>
        <dsp:cNvSpPr/>
      </dsp:nvSpPr>
      <dsp:spPr>
        <a:xfrm>
          <a:off x="5484525" y="5644149"/>
          <a:ext cx="3883341" cy="228039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/>
            <a:t>ERP systems provide a unified platform for HR, payroll, and financial data.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/>
            <a:t>AI algorithms leverage ERP data for predictive analysis and automation.</a:t>
          </a:r>
          <a:endParaRPr lang="en-US" sz="2000" kern="1200"/>
        </a:p>
      </dsp:txBody>
      <dsp:txXfrm>
        <a:off x="5484525" y="5644149"/>
        <a:ext cx="3883341" cy="2280396"/>
      </dsp:txXfrm>
    </dsp:sp>
    <dsp:sp modelId="{4FC453C6-520E-4F24-AB04-86629EE7BF30}">
      <dsp:nvSpPr>
        <dsp:cNvPr id="0" name=""/>
        <dsp:cNvSpPr/>
      </dsp:nvSpPr>
      <dsp:spPr>
        <a:xfrm rot="2700000">
          <a:off x="1046387" y="1407167"/>
          <a:ext cx="4159899" cy="4159899"/>
        </a:xfrm>
        <a:prstGeom prst="teardrop">
          <a:avLst>
            <a:gd name="adj" fmla="val 100000"/>
          </a:avLst>
        </a:prstGeom>
        <a:solidFill>
          <a:schemeClr val="accent5">
            <a:shade val="50000"/>
            <a:hueOff val="421565"/>
            <a:satOff val="-33459"/>
            <a:lumOff val="261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6A8116-20FE-4F50-8213-8CA7FBB2D37F}">
      <dsp:nvSpPr>
        <dsp:cNvPr id="0" name=""/>
        <dsp:cNvSpPr/>
      </dsp:nvSpPr>
      <dsp:spPr>
        <a:xfrm>
          <a:off x="1185558" y="1546152"/>
          <a:ext cx="3883341" cy="38826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Enterprise Resource Planning (ERP) systems play a pivotal role in integrating AI into HR and payroll functions:</a:t>
          </a:r>
          <a:endParaRPr lang="en-US" sz="2500" kern="1200"/>
        </a:p>
      </dsp:txBody>
      <dsp:txXfrm>
        <a:off x="1740321" y="2100921"/>
        <a:ext cx="2773815" cy="27731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78281-4DE6-4EC7-882B-8B60759C32F8}">
      <dsp:nvSpPr>
        <dsp:cNvPr id="0" name=""/>
        <dsp:cNvSpPr/>
      </dsp:nvSpPr>
      <dsp:spPr>
        <a:xfrm>
          <a:off x="0" y="6947171"/>
          <a:ext cx="18288000" cy="1519871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0" kern="1200"/>
            <a:t>AI Bias &amp; Ethical Considerations</a:t>
          </a:r>
          <a:endParaRPr lang="en-US" sz="2900" kern="1200"/>
        </a:p>
      </dsp:txBody>
      <dsp:txXfrm>
        <a:off x="0" y="6947171"/>
        <a:ext cx="18288000" cy="820730"/>
      </dsp:txXfrm>
    </dsp:sp>
    <dsp:sp modelId="{7F4BA868-8BEC-4E70-A589-1328E2276A4F}">
      <dsp:nvSpPr>
        <dsp:cNvPr id="0" name=""/>
        <dsp:cNvSpPr/>
      </dsp:nvSpPr>
      <dsp:spPr>
        <a:xfrm>
          <a:off x="0" y="7737504"/>
          <a:ext cx="18288000" cy="699140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AI models may reinforce biases in hiring and payroll decisions.Regular audits ensure fairness and compliance with employment laws.</a:t>
          </a:r>
          <a:endParaRPr lang="en-US" sz="2400" kern="1200"/>
        </a:p>
      </dsp:txBody>
      <dsp:txXfrm>
        <a:off x="0" y="7737504"/>
        <a:ext cx="18288000" cy="699140"/>
      </dsp:txXfrm>
    </dsp:sp>
    <dsp:sp modelId="{8A51F756-B48D-4738-8E59-323EF5BE7007}">
      <dsp:nvSpPr>
        <dsp:cNvPr id="0" name=""/>
        <dsp:cNvSpPr/>
      </dsp:nvSpPr>
      <dsp:spPr>
        <a:xfrm rot="10800000">
          <a:off x="0" y="4632407"/>
          <a:ext cx="18288000" cy="2337561"/>
        </a:xfrm>
        <a:prstGeom prst="upArrowCallout">
          <a:avLst/>
        </a:prstGeom>
        <a:solidFill>
          <a:schemeClr val="accent5">
            <a:shade val="50000"/>
            <a:hueOff val="421565"/>
            <a:satOff val="-33459"/>
            <a:lumOff val="261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0" kern="1200"/>
            <a:t>Identity Fraud and Phishing Attacks</a:t>
          </a:r>
          <a:endParaRPr lang="en-US" sz="2900" kern="1200"/>
        </a:p>
      </dsp:txBody>
      <dsp:txXfrm rot="-10800000">
        <a:off x="0" y="4632407"/>
        <a:ext cx="18288000" cy="820484"/>
      </dsp:txXfrm>
    </dsp:sp>
    <dsp:sp modelId="{A7E3635C-78CF-4A1A-8CE7-CAC259DF1072}">
      <dsp:nvSpPr>
        <dsp:cNvPr id="0" name=""/>
        <dsp:cNvSpPr/>
      </dsp:nvSpPr>
      <dsp:spPr>
        <a:xfrm>
          <a:off x="0" y="5452891"/>
          <a:ext cx="9144000" cy="698931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AI-based payroll systems are vulnerable to deepfake technology and identity theft.</a:t>
          </a:r>
          <a:endParaRPr lang="en-US" sz="2400" kern="1200"/>
        </a:p>
      </dsp:txBody>
      <dsp:txXfrm>
        <a:off x="0" y="5452891"/>
        <a:ext cx="9144000" cy="698931"/>
      </dsp:txXfrm>
    </dsp:sp>
    <dsp:sp modelId="{DD686362-BAF9-448F-B38A-74EF4CCCD1DF}">
      <dsp:nvSpPr>
        <dsp:cNvPr id="0" name=""/>
        <dsp:cNvSpPr/>
      </dsp:nvSpPr>
      <dsp:spPr>
        <a:xfrm>
          <a:off x="9144000" y="5452891"/>
          <a:ext cx="9144000" cy="698931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Biometric authentication enhances security.</a:t>
          </a:r>
          <a:endParaRPr lang="en-US" sz="2400" kern="1200"/>
        </a:p>
      </dsp:txBody>
      <dsp:txXfrm>
        <a:off x="9144000" y="5452891"/>
        <a:ext cx="9144000" cy="698931"/>
      </dsp:txXfrm>
    </dsp:sp>
    <dsp:sp modelId="{F899F94A-ABED-416D-8FC6-9F4813128EC4}">
      <dsp:nvSpPr>
        <dsp:cNvPr id="0" name=""/>
        <dsp:cNvSpPr/>
      </dsp:nvSpPr>
      <dsp:spPr>
        <a:xfrm rot="10800000">
          <a:off x="0" y="2317643"/>
          <a:ext cx="18288000" cy="2337561"/>
        </a:xfrm>
        <a:prstGeom prst="upArrowCallout">
          <a:avLst/>
        </a:prstGeom>
        <a:solidFill>
          <a:schemeClr val="accent5">
            <a:shade val="50000"/>
            <a:hueOff val="843130"/>
            <a:satOff val="-66919"/>
            <a:lumOff val="522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0" kern="1200"/>
            <a:t>Data Privacy Risks</a:t>
          </a:r>
          <a:endParaRPr lang="en-US" sz="2900" kern="1200"/>
        </a:p>
      </dsp:txBody>
      <dsp:txXfrm rot="-10800000">
        <a:off x="0" y="2317643"/>
        <a:ext cx="18288000" cy="820484"/>
      </dsp:txXfrm>
    </dsp:sp>
    <dsp:sp modelId="{3F464F42-EFCD-470F-B188-4B820654FD4E}">
      <dsp:nvSpPr>
        <dsp:cNvPr id="0" name=""/>
        <dsp:cNvSpPr/>
      </dsp:nvSpPr>
      <dsp:spPr>
        <a:xfrm>
          <a:off x="0" y="3138127"/>
          <a:ext cx="9144000" cy="698931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AI-driven HR systems store sensitive employee information, making them targets for cyberattacks.</a:t>
          </a:r>
          <a:endParaRPr lang="en-US" sz="2400" kern="1200"/>
        </a:p>
      </dsp:txBody>
      <dsp:txXfrm>
        <a:off x="0" y="3138127"/>
        <a:ext cx="9144000" cy="698931"/>
      </dsp:txXfrm>
    </dsp:sp>
    <dsp:sp modelId="{F41C85A5-7B29-4D07-A6ED-59FDE6BA6696}">
      <dsp:nvSpPr>
        <dsp:cNvPr id="0" name=""/>
        <dsp:cNvSpPr/>
      </dsp:nvSpPr>
      <dsp:spPr>
        <a:xfrm>
          <a:off x="9144000" y="3138127"/>
          <a:ext cx="9144000" cy="698931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Strong encryption and multi-factor authentication mitigate risks.</a:t>
          </a:r>
          <a:endParaRPr lang="en-US" sz="2400" kern="1200"/>
        </a:p>
      </dsp:txBody>
      <dsp:txXfrm>
        <a:off x="9144000" y="3138127"/>
        <a:ext cx="9144000" cy="698931"/>
      </dsp:txXfrm>
    </dsp:sp>
    <dsp:sp modelId="{F4968FB3-1884-44CE-80EE-1AC94E95DC15}">
      <dsp:nvSpPr>
        <dsp:cNvPr id="0" name=""/>
        <dsp:cNvSpPr/>
      </dsp:nvSpPr>
      <dsp:spPr>
        <a:xfrm rot="10800000">
          <a:off x="0" y="2879"/>
          <a:ext cx="18288000" cy="2337561"/>
        </a:xfrm>
        <a:prstGeom prst="upArrowCallout">
          <a:avLst/>
        </a:prstGeom>
        <a:solidFill>
          <a:schemeClr val="accent5">
            <a:shade val="50000"/>
            <a:hueOff val="421565"/>
            <a:satOff val="-33459"/>
            <a:lumOff val="261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Despite its benefits, AI introduces cybersecurity challenges:</a:t>
          </a:r>
          <a:endParaRPr lang="en-US" sz="2900" kern="1200"/>
        </a:p>
      </dsp:txBody>
      <dsp:txXfrm rot="10800000">
        <a:off x="0" y="2879"/>
        <a:ext cx="18288000" cy="15188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F4F55-149A-4774-B8A4-724B76D80A0A}">
      <dsp:nvSpPr>
        <dsp:cNvPr id="0" name=""/>
        <dsp:cNvSpPr/>
      </dsp:nvSpPr>
      <dsp:spPr>
        <a:xfrm>
          <a:off x="9330996" y="2081059"/>
          <a:ext cx="3338052" cy="6348206"/>
        </a:xfrm>
        <a:prstGeom prst="rect">
          <a:avLst/>
        </a:prstGeom>
        <a:solidFill>
          <a:schemeClr val="accent5">
            <a:shade val="50000"/>
            <a:hueOff val="843130"/>
            <a:satOff val="-66919"/>
            <a:lumOff val="522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0" rIns="211455" bIns="46990" numCol="1" spcCol="1270" anchor="ctr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i="0" kern="1200"/>
            <a:t>Harvard University</a:t>
          </a:r>
          <a:endParaRPr lang="en-US" sz="3700" kern="1200"/>
        </a:p>
      </dsp:txBody>
      <dsp:txXfrm rot="16200000">
        <a:off x="9388920" y="4503805"/>
        <a:ext cx="5713385" cy="867893"/>
      </dsp:txXfrm>
    </dsp:sp>
    <dsp:sp modelId="{F4F27F71-83B6-4AAE-8858-2AE58D16DE19}">
      <dsp:nvSpPr>
        <dsp:cNvPr id="0" name=""/>
        <dsp:cNvSpPr/>
      </dsp:nvSpPr>
      <dsp:spPr>
        <a:xfrm>
          <a:off x="5693712" y="1009614"/>
          <a:ext cx="3338052" cy="7419651"/>
        </a:xfrm>
        <a:prstGeom prst="rect">
          <a:avLst/>
        </a:prstGeom>
        <a:solidFill>
          <a:schemeClr val="accent5">
            <a:shade val="50000"/>
            <a:hueOff val="421565"/>
            <a:satOff val="-33459"/>
            <a:lumOff val="261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0" rIns="211455" bIns="46990" numCol="1" spcCol="1270" anchor="ctr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i="0" kern="1200"/>
            <a:t>University of Sydney</a:t>
          </a:r>
          <a:endParaRPr lang="en-US" sz="3700" kern="1200"/>
        </a:p>
      </dsp:txBody>
      <dsp:txXfrm rot="16200000">
        <a:off x="5269486" y="3914511"/>
        <a:ext cx="6677686" cy="867893"/>
      </dsp:txXfrm>
    </dsp:sp>
    <dsp:sp modelId="{5DC61301-AD37-42F4-B781-919765A07B5B}">
      <dsp:nvSpPr>
        <dsp:cNvPr id="0" name=""/>
        <dsp:cNvSpPr/>
      </dsp:nvSpPr>
      <dsp:spPr>
        <a:xfrm>
          <a:off x="12893859" y="3130483"/>
          <a:ext cx="3338052" cy="5298783"/>
        </a:xfrm>
        <a:prstGeom prst="rect">
          <a:avLst/>
        </a:prstGeom>
        <a:solidFill>
          <a:schemeClr val="accent5">
            <a:shade val="50000"/>
            <a:hueOff val="421565"/>
            <a:satOff val="-33459"/>
            <a:lumOff val="261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0" rIns="211455" bIns="46990" numCol="1" spcCol="1270" anchor="ctr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i="0" kern="1200"/>
            <a:t>Stanford University</a:t>
          </a:r>
          <a:endParaRPr lang="en-US" sz="3700" kern="1200"/>
        </a:p>
      </dsp:txBody>
      <dsp:txXfrm rot="16200000">
        <a:off x="13424024" y="5080988"/>
        <a:ext cx="4768904" cy="867893"/>
      </dsp:txXfrm>
    </dsp:sp>
    <dsp:sp modelId="{AB35CD2D-A822-44CA-B7D0-3D291A61F048}">
      <dsp:nvSpPr>
        <dsp:cNvPr id="0" name=""/>
        <dsp:cNvSpPr/>
      </dsp:nvSpPr>
      <dsp:spPr>
        <a:xfrm>
          <a:off x="2045576" y="0"/>
          <a:ext cx="3338052" cy="8429266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0" rIns="211455" bIns="46990" numCol="1" spcCol="1270" anchor="ctr" anchorCtr="0">
          <a:noAutofit/>
        </a:bodyPr>
        <a:lstStyle/>
        <a:p>
          <a:pPr marL="0" lvl="0" indent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i="0" kern="1200"/>
            <a:t>University of Michigan</a:t>
          </a:r>
          <a:endParaRPr lang="en-US" sz="3700" kern="1200"/>
        </a:p>
      </dsp:txBody>
      <dsp:txXfrm rot="16200000">
        <a:off x="1167023" y="3359223"/>
        <a:ext cx="7586339" cy="867893"/>
      </dsp:txXfrm>
    </dsp:sp>
    <dsp:sp modelId="{5CACC7B8-C3B1-4BC6-A190-1AFE411B8E69}">
      <dsp:nvSpPr>
        <dsp:cNvPr id="0" name=""/>
        <dsp:cNvSpPr/>
      </dsp:nvSpPr>
      <dsp:spPr>
        <a:xfrm>
          <a:off x="2045576" y="0"/>
          <a:ext cx="2370017" cy="846992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Implemented AI-driven benefits management, reducing healthcare costs by 12%.</a:t>
          </a:r>
          <a:endParaRPr lang="en-US" sz="2600" kern="120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AI chatbots improved HR response time and employee satisfaction.</a:t>
          </a:r>
          <a:endParaRPr lang="en-US" sz="2600" kern="1200"/>
        </a:p>
      </dsp:txBody>
      <dsp:txXfrm>
        <a:off x="2045576" y="0"/>
        <a:ext cx="2370017" cy="8469922"/>
      </dsp:txXfrm>
    </dsp:sp>
    <dsp:sp modelId="{438C68C1-286E-4145-8233-89A1BF07850C}">
      <dsp:nvSpPr>
        <dsp:cNvPr id="0" name=""/>
        <dsp:cNvSpPr/>
      </dsp:nvSpPr>
      <dsp:spPr>
        <a:xfrm>
          <a:off x="5693712" y="1009614"/>
          <a:ext cx="2370017" cy="746030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Deployed AI for leave management, leading to a 15% reduction in absenteeism.</a:t>
          </a:r>
          <a:endParaRPr lang="en-US" sz="2600" kern="120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AI-driven workforce planning optimized staffing needs.</a:t>
          </a:r>
          <a:endParaRPr lang="en-US" sz="2600" kern="1200"/>
        </a:p>
      </dsp:txBody>
      <dsp:txXfrm>
        <a:off x="5693712" y="1009614"/>
        <a:ext cx="2370017" cy="7460307"/>
      </dsp:txXfrm>
    </dsp:sp>
    <dsp:sp modelId="{EDD55BA3-3D23-4AC5-9995-F4B4147CF514}">
      <dsp:nvSpPr>
        <dsp:cNvPr id="0" name=""/>
        <dsp:cNvSpPr/>
      </dsp:nvSpPr>
      <dsp:spPr>
        <a:xfrm>
          <a:off x="9330996" y="2081059"/>
          <a:ext cx="2370017" cy="638886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AI-assisted retirement planning increased pension participation by 22%.</a:t>
          </a:r>
          <a:endParaRPr lang="en-US" sz="2600" kern="120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Predictive analytics improved financial decision-making for employees.</a:t>
          </a:r>
          <a:endParaRPr lang="en-US" sz="2600" kern="1200"/>
        </a:p>
      </dsp:txBody>
      <dsp:txXfrm>
        <a:off x="9330996" y="2081059"/>
        <a:ext cx="2370017" cy="6388862"/>
      </dsp:txXfrm>
    </dsp:sp>
    <dsp:sp modelId="{F6EAA1E6-37F4-41BF-96E4-6A5021EB5BCB}">
      <dsp:nvSpPr>
        <dsp:cNvPr id="0" name=""/>
        <dsp:cNvSpPr/>
      </dsp:nvSpPr>
      <dsp:spPr>
        <a:xfrm>
          <a:off x="12893859" y="3130483"/>
          <a:ext cx="2370017" cy="53030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AI fraud detection reduced fraudulent claims by 27%.</a:t>
          </a:r>
          <a:endParaRPr lang="en-US" sz="2600" kern="1200"/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AI-driven biometric verification enhanced security in risk benefits administration.</a:t>
          </a:r>
          <a:endParaRPr lang="en-US" sz="2600" kern="1200"/>
        </a:p>
      </dsp:txBody>
      <dsp:txXfrm>
        <a:off x="12893859" y="3130483"/>
        <a:ext cx="2370017" cy="5303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Z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1976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3773642" h="1813153" extrusionOk="0">
                <a:moveTo>
                  <a:pt x="0" y="0"/>
                </a:moveTo>
                <a:lnTo>
                  <a:pt x="3773642" y="0"/>
                </a:lnTo>
                <a:lnTo>
                  <a:pt x="3773642" y="1813153"/>
                </a:lnTo>
                <a:lnTo>
                  <a:pt x="0" y="1813153"/>
                </a:lnTo>
                <a:close/>
              </a:path>
            </a:pathLst>
          </a:custGeom>
          <a:solidFill>
            <a:srgbClr val="0F1C5F"/>
          </a:solidFill>
          <a:ln>
            <a:noFill/>
          </a:ln>
        </p:spPr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62000" y="3924300"/>
            <a:ext cx="10129314" cy="1443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l="13746" t="-1" r="-419" b="32960"/>
          <a:stretch/>
        </p:blipFill>
        <p:spPr>
          <a:xfrm>
            <a:off x="11714336" y="-6442"/>
            <a:ext cx="6649864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0" y="1556339"/>
            <a:ext cx="3873500" cy="145356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body" idx="2"/>
          </p:nvPr>
        </p:nvSpPr>
        <p:spPr>
          <a:xfrm>
            <a:off x="685800" y="8191500"/>
            <a:ext cx="10129314" cy="457200"/>
          </a:xfrm>
          <a:prstGeom prst="rect">
            <a:avLst/>
          </a:prstGeom>
          <a:noFill/>
          <a:ln w="9525" cap="flat" cmpd="sng">
            <a:solidFill>
              <a:srgbClr val="091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solidFill>
                  <a:schemeClr val="lt1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>
                <a:solidFill>
                  <a:schemeClr val="lt1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3"/>
          </p:nvPr>
        </p:nvSpPr>
        <p:spPr>
          <a:xfrm>
            <a:off x="685800" y="8724900"/>
            <a:ext cx="10129838" cy="609600"/>
          </a:xfrm>
          <a:prstGeom prst="rect">
            <a:avLst/>
          </a:prstGeom>
          <a:noFill/>
          <a:ln w="9525" cap="flat" cmpd="sng">
            <a:solidFill>
              <a:srgbClr val="091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0" y="1817078"/>
            <a:ext cx="18288000" cy="8469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8000" algn="l">
              <a:spcBef>
                <a:spcPts val="880"/>
              </a:spcBef>
              <a:spcAft>
                <a:spcPts val="0"/>
              </a:spcAft>
              <a:buClr>
                <a:srgbClr val="BE9434"/>
              </a:buClr>
              <a:buSzPts val="4400"/>
              <a:buFont typeface="Noto Sans Symbols"/>
              <a:buChar char="⮚"/>
              <a:defRPr sz="4400"/>
            </a:lvl1pPr>
            <a:lvl2pPr marL="914400" lvl="1" indent="-482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–"/>
              <a:defRPr sz="4000"/>
            </a:lvl2pPr>
            <a:lvl3pPr marL="1371600" lvl="2" indent="-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  <a:defRPr sz="3600"/>
            </a:lvl4pPr>
            <a:lvl5pPr marL="2286000" lvl="4" indent="-457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»"/>
              <a:defRPr sz="3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lang="en-US" dirty="0"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6733280" y="8732280"/>
            <a:ext cx="526020" cy="52602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396154" y="58615"/>
            <a:ext cx="13891846" cy="175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  <a:defRPr sz="7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/>
        </p:nvSpPr>
        <p:spPr>
          <a:xfrm>
            <a:off x="11734800" y="4000500"/>
            <a:ext cx="487680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8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Thank You.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8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/>
          </a:p>
        </p:txBody>
      </p:sp>
      <p:sp>
        <p:nvSpPr>
          <p:cNvPr id="30" name="Google Shape;30;p5"/>
          <p:cNvSpPr/>
          <p:nvPr/>
        </p:nvSpPr>
        <p:spPr>
          <a:xfrm rot="10800000">
            <a:off x="-5316" y="-3"/>
            <a:ext cx="9704630" cy="10553702"/>
          </a:xfrm>
          <a:prstGeom prst="rect">
            <a:avLst/>
          </a:prstGeom>
          <a:solidFill>
            <a:srgbClr val="091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Google Shape;31;p5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36400"/>
          <a:stretch/>
        </p:blipFill>
        <p:spPr>
          <a:xfrm>
            <a:off x="1676400" y="4426566"/>
            <a:ext cx="6172200" cy="284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/>
        </p:nvSpPr>
        <p:spPr>
          <a:xfrm>
            <a:off x="1028700" y="9267825"/>
            <a:ext cx="8420615" cy="447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9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University of the Western Cape</a:t>
            </a:r>
            <a:endParaRPr/>
          </a:p>
        </p:txBody>
      </p:sp>
      <p:sp>
        <p:nvSpPr>
          <p:cNvPr id="34" name="Google Shape;34;p6"/>
          <p:cNvSpPr/>
          <p:nvPr/>
        </p:nvSpPr>
        <p:spPr>
          <a:xfrm>
            <a:off x="0" y="-114300"/>
            <a:ext cx="18288000" cy="4303165"/>
          </a:xfrm>
          <a:prstGeom prst="rect">
            <a:avLst/>
          </a:prstGeom>
          <a:solidFill>
            <a:srgbClr val="0F1C5F"/>
          </a:solidFill>
          <a:ln w="25400" cap="flat" cmpd="sng">
            <a:solidFill>
              <a:srgbClr val="4B4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6" descr="A picture containing indoor, sitting, table, hold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2447" b="17586"/>
          <a:stretch/>
        </p:blipFill>
        <p:spPr>
          <a:xfrm>
            <a:off x="0" y="1943100"/>
            <a:ext cx="18288000" cy="834389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1722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  <a:defRPr sz="8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">
  <p:cSld name="Introduc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-38100"/>
            <a:ext cx="18288000" cy="1876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1943100"/>
            <a:ext cx="18288000" cy="8343900"/>
          </a:xfrm>
          <a:prstGeom prst="rect">
            <a:avLst/>
          </a:prstGeom>
          <a:solidFill>
            <a:srgbClr val="0F1C5F"/>
          </a:solidFill>
          <a:ln w="25400" cap="flat" cmpd="sng">
            <a:solidFill>
              <a:srgbClr val="4B4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362200" y="3771900"/>
            <a:ext cx="1341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  <a:defRPr sz="8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457200" y="6515100"/>
            <a:ext cx="17373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>
                <a:solidFill>
                  <a:schemeClr val="lt1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9686" y="300629"/>
            <a:ext cx="3361612" cy="1261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6733280" y="9113280"/>
            <a:ext cx="526020" cy="526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62000" y="2065339"/>
            <a:ext cx="17068800" cy="7802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18288000" cy="1790700"/>
          </a:xfrm>
          <a:prstGeom prst="rect">
            <a:avLst/>
          </a:prstGeom>
          <a:solidFill>
            <a:srgbClr val="0919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9686" y="300629"/>
            <a:ext cx="3361612" cy="126147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0" y="3924300"/>
            <a:ext cx="11631706" cy="319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en-US" dirty="0"/>
              <a:t>AI-DRIVEN HR &amp; PAYROLL: BALANCING INNOVATION AND CYBERSECURITY</a:t>
            </a:r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3"/>
          </p:nvPr>
        </p:nvSpPr>
        <p:spPr>
          <a:xfrm>
            <a:off x="685800" y="8886265"/>
            <a:ext cx="10129838" cy="609600"/>
          </a:xfrm>
          <a:prstGeom prst="rect">
            <a:avLst/>
          </a:prstGeom>
          <a:noFill/>
          <a:ln w="9525" cap="flat" cmpd="sng">
            <a:solidFill>
              <a:srgbClr val="0919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rPr lang="en-US" dirty="0"/>
              <a:t>ITSIUG 2025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rPr lang="en-US" dirty="0"/>
              <a:t>March 11, 2025 | Emperors Palace Convention Centre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53510-6499-4309-B051-A5C69B162D9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85800" y="7826188"/>
            <a:ext cx="10129838" cy="822512"/>
          </a:xfrm>
        </p:spPr>
        <p:txBody>
          <a:bodyPr>
            <a:normAutofit/>
          </a:bodyPr>
          <a:lstStyle/>
          <a:p>
            <a:r>
              <a:rPr lang="en-US" sz="2400" dirty="0"/>
              <a:t>Dr Queen Ntombikayise Ambe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7AF345-8DC3-49F9-9914-13C743C500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💡 </a:t>
            </a:r>
            <a:r>
              <a:rPr lang="en-US" b="1" dirty="0"/>
              <a:t>Question:</a:t>
            </a:r>
            <a:r>
              <a:rPr lang="en-US" dirty="0"/>
              <a:t> </a:t>
            </a:r>
            <a:r>
              <a:rPr lang="en-US" i="1" dirty="0"/>
              <a:t>"How can your institution’s existing ERP system be optimized with AI to enhance HR and payroll operations?"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D5703-4778-424B-8FB0-F4A56C287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ERP SYSTEMS IN AI HR &amp; PAYROLL</a:t>
            </a:r>
          </a:p>
        </p:txBody>
      </p:sp>
    </p:spTree>
    <p:extLst>
      <p:ext uri="{BB962C8B-B14F-4D97-AF65-F5344CB8AC3E}">
        <p14:creationId xmlns:p14="http://schemas.microsoft.com/office/powerpoint/2010/main" val="3337915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8D89FCC-6555-4446-A4C4-0F13662A0E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7570280"/>
              </p:ext>
            </p:extLst>
          </p:nvPr>
        </p:nvGraphicFramePr>
        <p:xfrm>
          <a:off x="0" y="1817078"/>
          <a:ext cx="18288000" cy="8469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742B65C-4105-4CF7-A56D-39A78AB03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ERP SYSTEMS IN AI ADOPTION</a:t>
            </a:r>
          </a:p>
        </p:txBody>
      </p:sp>
    </p:spTree>
    <p:extLst>
      <p:ext uri="{BB962C8B-B14F-4D97-AF65-F5344CB8AC3E}">
        <p14:creationId xmlns:p14="http://schemas.microsoft.com/office/powerpoint/2010/main" val="188658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C453C6-520E-4F24-AB04-86629EE7BF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4FC453C6-520E-4F24-AB04-86629EE7BF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4FC453C6-520E-4F24-AB04-86629EE7BF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4FC453C6-520E-4F24-AB04-86629EE7BF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6A8116-20FE-4F50-8213-8CA7FBB2D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056A8116-20FE-4F50-8213-8CA7FBB2D3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056A8116-20FE-4F50-8213-8CA7FBB2D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056A8116-20FE-4F50-8213-8CA7FBB2D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A78E6B-5C30-4987-8129-A772D04B1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26A78E6B-5C30-4987-8129-A772D04B15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26A78E6B-5C30-4987-8129-A772D04B1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26A78E6B-5C30-4987-8129-A772D04B1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93BCA1-4265-4A07-BA2F-0D84DD83A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9893BCA1-4265-4A07-BA2F-0D84DD83A3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9893BCA1-4265-4A07-BA2F-0D84DD83A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9893BCA1-4265-4A07-BA2F-0D84DD83A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BF1159-400A-4B7B-943B-E471DAF2B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19BF1159-400A-4B7B-943B-E471DAF2BB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19BF1159-400A-4B7B-943B-E471DAF2B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19BF1159-400A-4B7B-943B-E471DAF2B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13CFC6-AFD5-442E-92FF-FF407BF28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1113CFC6-AFD5-442E-92FF-FF407BF282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1113CFC6-AFD5-442E-92FF-FF407BF28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1113CFC6-AFD5-442E-92FF-FF407BF28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94BF73-C239-412A-A8F3-59DA449F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4B94BF73-C239-412A-A8F3-59DA449F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4B94BF73-C239-412A-A8F3-59DA449F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4B94BF73-C239-412A-A8F3-59DA449F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3635E2-FC1B-42BA-9734-703642E3A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873635E2-FC1B-42BA-9734-703642E3AA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873635E2-FC1B-42BA-9734-703642E3A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873635E2-FC1B-42BA-9734-703642E3AA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AFFFB4-ED19-4832-B36A-6FC3BD76D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B8AFFFB4-ED19-4832-B36A-6FC3BD76DD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B8AFFFB4-ED19-4832-B36A-6FC3BD76D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B8AFFFB4-ED19-4832-B36A-6FC3BD76D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4881C8-6268-4CE7-97FE-DD7648BD8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084881C8-6268-4CE7-97FE-DD7648BD82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084881C8-6268-4CE7-97FE-DD7648BD8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084881C8-6268-4CE7-97FE-DD7648BD8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301C2E-EC7C-4703-9BB6-26A2B40F9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48301C2E-EC7C-4703-9BB6-26A2B40F97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48301C2E-EC7C-4703-9BB6-26A2B40F9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48301C2E-EC7C-4703-9BB6-26A2B40F97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72F4F8-16B7-4AA6-8AC2-BCE3D8A45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💡 </a:t>
            </a:r>
            <a:r>
              <a:rPr lang="en-US" b="1" dirty="0"/>
              <a:t>Question:</a:t>
            </a:r>
            <a:r>
              <a:rPr lang="en-US" dirty="0"/>
              <a:t> </a:t>
            </a:r>
            <a:r>
              <a:rPr lang="en-US" i="1" dirty="0"/>
              <a:t>“What security concerns do you foresee with AI-driven payroll systems at your institution?”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 Privacy Breaches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AI Bias in Payroll or Hiring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Phishing &amp; Identity Fraud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Insider Threats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8266A8-823F-4159-BB26-A5F9E11E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RISKS &amp; CYBERSECURITY CHALLENGES</a:t>
            </a:r>
          </a:p>
        </p:txBody>
      </p:sp>
    </p:spTree>
    <p:extLst>
      <p:ext uri="{BB962C8B-B14F-4D97-AF65-F5344CB8AC3E}">
        <p14:creationId xmlns:p14="http://schemas.microsoft.com/office/powerpoint/2010/main" val="974831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BB025C1-3DE0-4279-9481-90C15BA38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9762233"/>
              </p:ext>
            </p:extLst>
          </p:nvPr>
        </p:nvGraphicFramePr>
        <p:xfrm>
          <a:off x="0" y="1817078"/>
          <a:ext cx="18288000" cy="8469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48D5565-A92F-4053-9CF3-AE23CF560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AND CYBERSECURITY IN HR &amp; PAYROLL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0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968FB3-1884-44CE-80EE-1AC94E95D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4968FB3-1884-44CE-80EE-1AC94E95D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4968FB3-1884-44CE-80EE-1AC94E95D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99F94A-ABED-416D-8FC6-9F4813128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F899F94A-ABED-416D-8FC6-9F4813128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F899F94A-ABED-416D-8FC6-9F4813128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464F42-EFCD-470F-B188-4B820654F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F464F42-EFCD-470F-B188-4B820654F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3F464F42-EFCD-470F-B188-4B820654F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1C85A5-7B29-4D07-A6ED-59FDE6BA6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F41C85A5-7B29-4D07-A6ED-59FDE6BA6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F41C85A5-7B29-4D07-A6ED-59FDE6BA6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51F756-B48D-4738-8E59-323EF5BE7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8A51F756-B48D-4738-8E59-323EF5BE7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8A51F756-B48D-4738-8E59-323EF5BE7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E3635C-78CF-4A1A-8CE7-CAC259DF1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7E3635C-78CF-4A1A-8CE7-CAC259DF1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7E3635C-78CF-4A1A-8CE7-CAC259DF1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686362-BAF9-448F-B38A-74EF4CCCD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DD686362-BAF9-448F-B38A-74EF4CCCD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D686362-BAF9-448F-B38A-74EF4CCCD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B78281-4DE6-4EC7-882B-8B60759C3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0EB78281-4DE6-4EC7-882B-8B60759C3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0EB78281-4DE6-4EC7-882B-8B60759C3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4BA868-8BEC-4E70-A589-1328E2276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7F4BA868-8BEC-4E70-A589-1328E2276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F4BA868-8BEC-4E70-A589-1328E2276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02B3E-8367-40F4-9A11-F9AB79A4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💡 </a:t>
            </a:r>
            <a:r>
              <a:rPr lang="en-US" b="1" dirty="0"/>
              <a:t>Scenario:</a:t>
            </a:r>
            <a:r>
              <a:rPr lang="en-US" dirty="0"/>
              <a:t> </a:t>
            </a:r>
            <a:r>
              <a:rPr lang="en-US" i="1" dirty="0"/>
              <a:t>Your institution’s payroll system is targeted by a phishing attack. Some employees' salaries are diverted to fraudulent accounts. How should HR respond?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5A32E0-0BA4-4B62-9BBA-BA6B01756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AI INNOVATION WITH CYBERSECURITY</a:t>
            </a:r>
          </a:p>
        </p:txBody>
      </p:sp>
    </p:spTree>
    <p:extLst>
      <p:ext uri="{BB962C8B-B14F-4D97-AF65-F5344CB8AC3E}">
        <p14:creationId xmlns:p14="http://schemas.microsoft.com/office/powerpoint/2010/main" val="4015671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46B64F-8384-46B1-A280-49EB39012C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💡 </a:t>
            </a:r>
            <a:r>
              <a:rPr lang="en-US" b="1" dirty="0"/>
              <a:t>Question:</a:t>
            </a:r>
            <a:r>
              <a:rPr lang="en-US" dirty="0"/>
              <a:t> </a:t>
            </a:r>
            <a:r>
              <a:rPr lang="en-US" i="1" dirty="0"/>
              <a:t>“Which AI-driven improvement would be most beneficial at your institution?”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Fraud Detection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Leave &amp; Attendance Automation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Payroll Processing Accuracy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Employee Self-Service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AI-Driven Benefits Optimization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55D671-7BAE-4CEB-AFFE-4D266F59E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AI CASE STUDIES IN HR &amp; PAYROLL</a:t>
            </a:r>
          </a:p>
        </p:txBody>
      </p:sp>
    </p:spTree>
    <p:extLst>
      <p:ext uri="{BB962C8B-B14F-4D97-AF65-F5344CB8AC3E}">
        <p14:creationId xmlns:p14="http://schemas.microsoft.com/office/powerpoint/2010/main" val="3668435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AEEBDE1-9FD1-49B8-9EDB-560F6D66F9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808687"/>
              </p:ext>
            </p:extLst>
          </p:nvPr>
        </p:nvGraphicFramePr>
        <p:xfrm>
          <a:off x="0" y="1817078"/>
          <a:ext cx="18288000" cy="8469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9400984-E710-403A-BA6A-6752E0A5F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REAL-WORLD CASE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0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35CD2D-A822-44CA-B7D0-3D291A61F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AB35CD2D-A822-44CA-B7D0-3D291A61F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AB35CD2D-A822-44CA-B7D0-3D291A61F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ACC7B8-C3B1-4BC6-A190-1AFE411B8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5CACC7B8-C3B1-4BC6-A190-1AFE411B8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5CACC7B8-C3B1-4BC6-A190-1AFE411B8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F27F71-83B6-4AAE-8858-2AE58D16D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F4F27F71-83B6-4AAE-8858-2AE58D16D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F4F27F71-83B6-4AAE-8858-2AE58D16D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8C68C1-286E-4145-8233-89A1BF078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438C68C1-286E-4145-8233-89A1BF078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438C68C1-286E-4145-8233-89A1BF078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9F4F55-149A-4774-B8A4-724B76D80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4B9F4F55-149A-4774-B8A4-724B76D80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4B9F4F55-149A-4774-B8A4-724B76D80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D55BA3-3D23-4AC5-9995-F4B4147CF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EDD55BA3-3D23-4AC5-9995-F4B4147CF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DD55BA3-3D23-4AC5-9995-F4B4147CF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C61301-AD37-42F4-B781-919765A07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5DC61301-AD37-42F4-B781-919765A07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DC61301-AD37-42F4-B781-919765A07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EAA1E6-37F4-41BF-96E4-6A5021EB5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F6EAA1E6-37F4-41BF-96E4-6A5021EB5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F6EAA1E6-37F4-41BF-96E4-6A5021EB5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98964A-4E01-4B80-AAEA-F901C1A5E9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💡 </a:t>
            </a:r>
            <a:r>
              <a:rPr lang="en-US" b="1" dirty="0"/>
              <a:t>Question:</a:t>
            </a:r>
            <a:r>
              <a:rPr lang="en-US" dirty="0"/>
              <a:t> </a:t>
            </a:r>
            <a:r>
              <a:rPr lang="en-US" i="1" dirty="0"/>
              <a:t>"What is your biggest takeaway from today’s session?"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5D03FB-94CB-4E60-8FF1-A3F1BE608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 &amp; NEXT STEPS</a:t>
            </a:r>
          </a:p>
        </p:txBody>
      </p:sp>
    </p:spTree>
    <p:extLst>
      <p:ext uri="{BB962C8B-B14F-4D97-AF65-F5344CB8AC3E}">
        <p14:creationId xmlns:p14="http://schemas.microsoft.com/office/powerpoint/2010/main" val="3259362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A06110-82FD-4344-9524-5131860718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💡 </a:t>
            </a:r>
            <a:r>
              <a:rPr lang="en-US" b="1" dirty="0"/>
              <a:t>Question:</a:t>
            </a:r>
            <a:r>
              <a:rPr lang="en-US" dirty="0"/>
              <a:t> </a:t>
            </a:r>
            <a:r>
              <a:rPr lang="en-US" i="1" dirty="0"/>
              <a:t>"How will you apply today’s insights at your institution?"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3639E3-6B69-4813-AD0B-3ADCC7B48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QUESTION</a:t>
            </a:r>
          </a:p>
        </p:txBody>
      </p:sp>
    </p:spTree>
    <p:extLst>
      <p:ext uri="{BB962C8B-B14F-4D97-AF65-F5344CB8AC3E}">
        <p14:creationId xmlns:p14="http://schemas.microsoft.com/office/powerpoint/2010/main" val="1549285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5DD06BE-DC3A-4EF3-9F58-0681ACE2E0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9412455"/>
              </p:ext>
            </p:extLst>
          </p:nvPr>
        </p:nvGraphicFramePr>
        <p:xfrm>
          <a:off x="0" y="1817078"/>
          <a:ext cx="18288000" cy="8469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FEBB79D-C89F-417A-AA36-E08EF29A8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</p:spTree>
    <p:extLst>
      <p:ext uri="{BB962C8B-B14F-4D97-AF65-F5344CB8AC3E}">
        <p14:creationId xmlns:p14="http://schemas.microsoft.com/office/powerpoint/2010/main" val="134282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503D8A-D45B-40D5-AB93-D11AF6DBA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5503D8A-D45B-40D5-AB93-D11AF6DBA9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5ADDD3-6814-43B6-99E9-1C4A2E694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205ADDD3-6814-43B6-99E9-1C4A2E694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F3319D-5D8A-4E99-9BA2-20BB19349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BF3319D-5D8A-4E99-9BA2-20BB193492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6E17C-13A5-4C09-B798-AA6250D30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C8B6E17C-13A5-4C09-B798-AA6250D30D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C85063-343E-433C-8DC7-87A7771A7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60C85063-343E-433C-8DC7-87A7771A7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A35D01-6C5B-44B8-B83D-E5F938263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50A35D01-6C5B-44B8-B83D-E5F938263B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708FF3-C0B0-4BC5-933A-B2008BCEF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79708FF3-C0B0-4BC5-933A-B2008BCEF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21E798-E941-488E-A5B2-173C68AD4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6021E798-E941-488E-A5B2-173C68AD4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46E75CE-9A15-46B1-82AE-F581BC4008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898024"/>
              </p:ext>
            </p:extLst>
          </p:nvPr>
        </p:nvGraphicFramePr>
        <p:xfrm>
          <a:off x="0" y="1817078"/>
          <a:ext cx="18288000" cy="8469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35F7749-A5F1-439A-AD11-014B7D5A4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AWAKENING CALL</a:t>
            </a:r>
          </a:p>
        </p:txBody>
      </p:sp>
    </p:spTree>
    <p:extLst>
      <p:ext uri="{BB962C8B-B14F-4D97-AF65-F5344CB8AC3E}">
        <p14:creationId xmlns:p14="http://schemas.microsoft.com/office/powerpoint/2010/main" val="383218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DB08E2-E460-4D25-B495-AAA605112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CDB08E2-E460-4D25-B495-AAA605112D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4B4353-266B-4047-90DD-E461A8B05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74B4353-266B-4047-90DD-E461A8B05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D7A58B-3CB0-4EF4-8913-183A567A2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1D7A58B-3CB0-4EF4-8913-183A567A28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6143F6-5731-439C-B5A7-5BDE4A1B8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476143F6-5731-439C-B5A7-5BDE4A1B8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200DEC-D936-4472-B83E-D511A28AA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4A200DEC-D936-4472-B83E-D511A28AA1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18F110-3D48-476E-9B82-4844196C0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4618F110-3D48-476E-9B82-4844196C06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AC4F4E-3A4E-49C0-99C6-A0E2EB068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D9AC4F4E-3A4E-49C0-99C6-A0E2EB0683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40BC74-1323-4D66-8E07-82A1EF67F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💡 </a:t>
            </a:r>
            <a:r>
              <a:rPr lang="en-US" b="1" dirty="0"/>
              <a:t>Question:</a:t>
            </a:r>
            <a:r>
              <a:rPr lang="en-US" dirty="0"/>
              <a:t> </a:t>
            </a:r>
            <a:r>
              <a:rPr lang="en-US" i="1" dirty="0"/>
              <a:t>“What comes to mind when you hear ‘AI in HR &amp; Payroll’?”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Efficiency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Automation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Cybersecurity Risks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Employee 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Ethical Concerns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817496-D904-40F2-BD56-DA9593E15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AI IN HR &amp; PAYROLL?</a:t>
            </a:r>
          </a:p>
        </p:txBody>
      </p:sp>
    </p:spTree>
    <p:extLst>
      <p:ext uri="{BB962C8B-B14F-4D97-AF65-F5344CB8AC3E}">
        <p14:creationId xmlns:p14="http://schemas.microsoft.com/office/powerpoint/2010/main" val="1032723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47BAD63-E96E-4810-8D3D-D3CBC205D4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4169928"/>
              </p:ext>
            </p:extLst>
          </p:nvPr>
        </p:nvGraphicFramePr>
        <p:xfrm>
          <a:off x="0" y="1817078"/>
          <a:ext cx="18288000" cy="8469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1D85AF9-5256-4352-8F4B-301AB11B9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WHY AI IN HR &amp; PAYROLL? THE URGENT NEED FOR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05359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FD5A5B-FA6D-43DC-8CFB-1458A03D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AFD5A5B-FA6D-43DC-8CFB-1458A03D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052117-E87F-4ADD-89B4-77230D6BC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1052117-E87F-4ADD-89B4-77230D6BC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D3A2EB-B707-4652-BD29-4E4221014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BD3A2EB-B707-4652-BD29-4E42210143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C2A660-023C-44D1-A65A-80F64109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84C2A660-023C-44D1-A65A-80F641090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430E67-5033-421F-B5DF-4DBFEB82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B5430E67-5033-421F-B5DF-4DBFEB82E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BF976-0152-4E79-A41A-E6BA989AF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4EBF976-0152-4E79-A41A-E6BA989AF8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3F97CA-1AFB-49A0-9A85-594525076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33F97CA-1AFB-49A0-9A85-594525076B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028CBB-9E95-4D6C-8DB7-9535A0130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2A028CBB-9E95-4D6C-8DB7-9535A0130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F8519B-1A82-48AA-9753-8250A44C6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CEF8519B-1A82-48AA-9753-8250A44C6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0ABB13-4F0E-44F8-A375-0DCAB3C3EE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💡 </a:t>
            </a:r>
            <a:r>
              <a:rPr lang="en-US" b="1" dirty="0"/>
              <a:t>Question:</a:t>
            </a:r>
            <a:r>
              <a:rPr lang="en-US" dirty="0"/>
              <a:t> </a:t>
            </a:r>
            <a:r>
              <a:rPr lang="en-US" i="1" dirty="0"/>
              <a:t>“What HR or payroll challenges do you currently face that AI could potentially solve?”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F0B80F-B169-4AE4-ABB1-24324162C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IN ACTION: HOW AI IS TRANSFORMING HR &amp; PAYROLL</a:t>
            </a:r>
          </a:p>
        </p:txBody>
      </p:sp>
    </p:spTree>
    <p:extLst>
      <p:ext uri="{BB962C8B-B14F-4D97-AF65-F5344CB8AC3E}">
        <p14:creationId xmlns:p14="http://schemas.microsoft.com/office/powerpoint/2010/main" val="97125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909ADEC-73A9-4C7B-96C5-1D82FAB342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7188320"/>
              </p:ext>
            </p:extLst>
          </p:nvPr>
        </p:nvGraphicFramePr>
        <p:xfrm>
          <a:off x="0" y="1817078"/>
          <a:ext cx="18288000" cy="8469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65BB9C1-CF35-45F6-9D49-58F6E3A6F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AI IN HR &amp; PAYROLL</a:t>
            </a:r>
          </a:p>
        </p:txBody>
      </p:sp>
    </p:spTree>
    <p:extLst>
      <p:ext uri="{BB962C8B-B14F-4D97-AF65-F5344CB8AC3E}">
        <p14:creationId xmlns:p14="http://schemas.microsoft.com/office/powerpoint/2010/main" val="141692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707ACE-DF18-4267-9122-96F2B4E63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5C707ACE-DF18-4267-9122-96F2B4E63C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C707ACE-DF18-4267-9122-96F2B4E63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5C707ACE-DF18-4267-9122-96F2B4E63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76B160-2DA8-478E-B934-5853E0A46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7076B160-2DA8-478E-B934-5853E0A46D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7076B160-2DA8-478E-B934-5853E0A46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7076B160-2DA8-478E-B934-5853E0A46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2408CB-0A99-4B3E-A822-D46ACA9B8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102408CB-0A99-4B3E-A822-D46ACA9B8E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102408CB-0A99-4B3E-A822-D46ACA9B8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102408CB-0A99-4B3E-A822-D46ACA9B8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ECCD81-7EEE-4731-8B36-380A3E569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0BECCD81-7EEE-4731-8B36-380A3E569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0BECCD81-7EEE-4731-8B36-380A3E569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0BECCD81-7EEE-4731-8B36-380A3E569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5C288A-1F5C-4ED3-BE26-B9A7748E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445C288A-1F5C-4ED3-BE26-B9A7748EF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445C288A-1F5C-4ED3-BE26-B9A7748E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445C288A-1F5C-4ED3-BE26-B9A7748EF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8988EA-B158-4B32-B264-096845A6F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128988EA-B158-4B32-B264-096845A6F6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128988EA-B158-4B32-B264-096845A6F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128988EA-B158-4B32-B264-096845A6F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D4E621-7312-48FA-AEEC-89E2082B3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A2D4E621-7312-48FA-AEEC-89E2082B3D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A2D4E621-7312-48FA-AEEC-89E2082B3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A2D4E621-7312-48FA-AEEC-89E2082B3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DFD9D9-244B-4D26-BC42-538DADBD8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60DFD9D9-244B-4D26-BC42-538DADBD8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60DFD9D9-244B-4D26-BC42-538DADBD8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60DFD9D9-244B-4D26-BC42-538DADBD8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5922012-0420-4BFB-A335-442D320729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0973850"/>
              </p:ext>
            </p:extLst>
          </p:nvPr>
        </p:nvGraphicFramePr>
        <p:xfrm>
          <a:off x="0" y="1817078"/>
          <a:ext cx="18288000" cy="8469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0598F2B-8BD6-4E1B-A8B4-C0FCE4BE8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BENEFITS FOR STAFF</a:t>
            </a:r>
          </a:p>
        </p:txBody>
      </p:sp>
    </p:spTree>
    <p:extLst>
      <p:ext uri="{BB962C8B-B14F-4D97-AF65-F5344CB8AC3E}">
        <p14:creationId xmlns:p14="http://schemas.microsoft.com/office/powerpoint/2010/main" val="178984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13B600-F2AC-497B-A789-0D1A1D56C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BA13B600-F2AC-497B-A789-0D1A1D56C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A13B600-F2AC-497B-A789-0D1A1D56C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BA13B600-F2AC-497B-A789-0D1A1D56C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181F3A-DB42-4B27-8F4A-E551B6CD1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A6181F3A-DB42-4B27-8F4A-E551B6CD16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A6181F3A-DB42-4B27-8F4A-E551B6CD1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A6181F3A-DB42-4B27-8F4A-E551B6CD16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071617-F201-4DF6-8B78-D34D12B92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F4071617-F201-4DF6-8B78-D34D12B92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F4071617-F201-4DF6-8B78-D34D12B92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F4071617-F201-4DF6-8B78-D34D12B92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8BC2E7-1825-400B-A861-15CB6EC79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3E8BC2E7-1825-400B-A861-15CB6EC79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3E8BC2E7-1825-400B-A861-15CB6EC79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3E8BC2E7-1825-400B-A861-15CB6EC79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51B77E-3EF3-4854-B8BE-3784094D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A951B77E-3EF3-4854-B8BE-3784094DD4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A951B77E-3EF3-4854-B8BE-3784094D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A951B77E-3EF3-4854-B8BE-3784094D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2D7114-5209-422B-8724-AC5C9D02F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652D7114-5209-422B-8724-AC5C9D02F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652D7114-5209-422B-8724-AC5C9D02F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652D7114-5209-422B-8724-AC5C9D02F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9955A5-B2F6-4917-9B25-A5176260D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359955A5-B2F6-4917-9B25-A5176260D7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359955A5-B2F6-4917-9B25-A5176260D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359955A5-B2F6-4917-9B25-A5176260D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8DDF40-21D4-41E2-87F8-1620E523D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3E8DDF40-21D4-41E2-87F8-1620E523DC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3E8DDF40-21D4-41E2-87F8-1620E523D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3E8DDF40-21D4-41E2-87F8-1620E523D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512028-7620-456C-8B8E-2D275A5CE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graphicEl>
                                              <a:dgm id="{1F512028-7620-456C-8B8E-2D275A5CE7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1F512028-7620-456C-8B8E-2D275A5CE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1F512028-7620-456C-8B8E-2D275A5CE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6A36AE-503B-483D-ADFF-3CF7F8CEE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286A36AE-503B-483D-ADFF-3CF7F8CEEC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286A36AE-503B-483D-ADFF-3CF7F8CEE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286A36AE-503B-483D-ADFF-3CF7F8CEE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102001-4BFF-452D-B45A-F9B310871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graphicEl>
                                              <a:dgm id="{DE102001-4BFF-452D-B45A-F9B3108714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DE102001-4BFF-452D-B45A-F9B310871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DE102001-4BFF-452D-B45A-F9B310871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A0EB686-9F6A-4E52-8FAE-E792419E40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0100743"/>
              </p:ext>
            </p:extLst>
          </p:nvPr>
        </p:nvGraphicFramePr>
        <p:xfrm>
          <a:off x="0" y="1817078"/>
          <a:ext cx="18288000" cy="8469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ABCC204-81C8-4C24-871A-DA2477600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BENEFITS FOR THE INSTITUTION</a:t>
            </a:r>
          </a:p>
        </p:txBody>
      </p:sp>
    </p:spTree>
    <p:extLst>
      <p:ext uri="{BB962C8B-B14F-4D97-AF65-F5344CB8AC3E}">
        <p14:creationId xmlns:p14="http://schemas.microsoft.com/office/powerpoint/2010/main" val="40716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B98E06-71C9-4086-AF68-C97F692E8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9B98E06-71C9-4086-AF68-C97F692E84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E9B98E06-71C9-4086-AF68-C97F692E8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E9B98E06-71C9-4086-AF68-C97F692E8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B23F71-BED8-41E5-9B85-FFFA416D6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12B23F71-BED8-41E5-9B85-FFFA416D6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12B23F71-BED8-41E5-9B85-FFFA416D6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12B23F71-BED8-41E5-9B85-FFFA416D6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BAF0F4-A4BD-4A8D-8729-06414AFE5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F3BAF0F4-A4BD-4A8D-8729-06414AFE5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F3BAF0F4-A4BD-4A8D-8729-06414AFE5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F3BAF0F4-A4BD-4A8D-8729-06414AFE5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83E26F-E040-4DD1-9445-FCC311491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6783E26F-E040-4DD1-9445-FCC311491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6783E26F-E040-4DD1-9445-FCC311491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6783E26F-E040-4DD1-9445-FCC311491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26EAD9-ADD0-48DE-8A61-F1D66ECEB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EE26EAD9-ADD0-48DE-8A61-F1D66ECEB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EE26EAD9-ADD0-48DE-8A61-F1D66ECEB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EE26EAD9-ADD0-48DE-8A61-F1D66ECEB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B42AA4-136C-4327-83F3-D761C2FB7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A8B42AA4-136C-4327-83F3-D761C2FB77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A8B42AA4-136C-4327-83F3-D761C2FB7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A8B42AA4-136C-4327-83F3-D761C2FB7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2E8E21-2B7E-4100-8B7E-991ACDF64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F02E8E21-2B7E-4100-8B7E-991ACDF643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F02E8E21-2B7E-4100-8B7E-991ACDF64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F02E8E21-2B7E-4100-8B7E-991ACDF64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7C305D-2CFC-4930-9CAA-ABA97CA8D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B57C305D-2CFC-4930-9CAA-ABA97CA8D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B57C305D-2CFC-4930-9CAA-ABA97CA8D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B57C305D-2CFC-4930-9CAA-ABA97CA8D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6A36A6-EAFE-4F88-A678-8F74BBD84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716A36A6-EAFE-4F88-A678-8F74BBD84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716A36A6-EAFE-4F88-A678-8F74BBD84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716A36A6-EAFE-4F88-A678-8F74BBD84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FC8B28-9B5F-475D-A920-9F8E251B7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72FC8B28-9B5F-475D-A920-9F8E251B7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72FC8B28-9B5F-475D-A920-9F8E251B7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72FC8B28-9B5F-475D-A920-9F8E251B7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01DF64-B5D3-43AC-87D7-C76D3449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C401DF64-B5D3-43AC-87D7-C76D3449E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C401DF64-B5D3-43AC-87D7-C76D3449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C401DF64-B5D3-43AC-87D7-C76D3449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FFC542"/>
      </a:lt2>
      <a:accent1>
        <a:srgbClr val="676767"/>
      </a:accent1>
      <a:accent2>
        <a:srgbClr val="D1D1D1"/>
      </a:accent2>
      <a:accent3>
        <a:srgbClr val="FAF6ED"/>
      </a:accent3>
      <a:accent4>
        <a:srgbClr val="ED1B30"/>
      </a:accent4>
      <a:accent5>
        <a:srgbClr val="0067B1"/>
      </a:accent5>
      <a:accent6>
        <a:srgbClr val="723B93"/>
      </a:accent6>
      <a:hlink>
        <a:srgbClr val="900A59"/>
      </a:hlink>
      <a:folHlink>
        <a:srgbClr val="395BA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1015</Words>
  <Application>Microsoft Office PowerPoint</Application>
  <PresentationFormat>Custom</PresentationFormat>
  <Paragraphs>114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Noto Sans Symbols</vt:lpstr>
      <vt:lpstr>Office Theme</vt:lpstr>
      <vt:lpstr>PowerPoint Presentation</vt:lpstr>
      <vt:lpstr>PRESENTATION OUTLINE</vt:lpstr>
      <vt:lpstr>AWAKENING CALL</vt:lpstr>
      <vt:lpstr>WHY AI IN HR &amp; PAYROLL?</vt:lpstr>
      <vt:lpstr>WHY AI IN HR &amp; PAYROLL? THE URGENT NEED FOR TRANSFORMATION</vt:lpstr>
      <vt:lpstr>AI IN ACTION: HOW AI IS TRANSFORMING HR &amp; PAYROLL</vt:lpstr>
      <vt:lpstr>BENEFITS OF AI IN HR &amp; PAYROLL</vt:lpstr>
      <vt:lpstr>AI BENEFITS FOR STAFF</vt:lpstr>
      <vt:lpstr>AI BENEFITS FOR THE INSTITUTION</vt:lpstr>
      <vt:lpstr>THE ROLE OF ERP SYSTEMS IN AI HR &amp; PAYROLL</vt:lpstr>
      <vt:lpstr>ROLE OF ERP SYSTEMS IN AI ADOPTION</vt:lpstr>
      <vt:lpstr>AI RISKS &amp; CYBERSECURITY CHALLENGES</vt:lpstr>
      <vt:lpstr>AI AND CYBERSECURITY IN HR &amp; PAYROLL</vt:lpstr>
      <vt:lpstr>BALANCING AI INNOVATION WITH CYBERSECURITY</vt:lpstr>
      <vt:lpstr>REAL-WORLD AI CASE STUDIES IN HR &amp; PAYROLL</vt:lpstr>
      <vt:lpstr>REAL-WORLD CASE STUDIES</vt:lpstr>
      <vt:lpstr>KEY TAKEAWAYS &amp; NEXT STEPS</vt:lpstr>
      <vt:lpstr>TAKE-HOME 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Qween Ntombikayise  Ambe</dc:creator>
  <cp:lastModifiedBy>Queen Ambe</cp:lastModifiedBy>
  <cp:revision>63</cp:revision>
  <dcterms:modified xsi:type="dcterms:W3CDTF">2025-03-07T10:07:11Z</dcterms:modified>
</cp:coreProperties>
</file>